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1.4-->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82" r:id="rId2"/>
    <p:sldMasterId id="2147483694" r:id="rId3"/>
    <p:sldMasterId id="2147483894" r:id="rId4"/>
    <p:sldMasterId id="2147483914" r:id="rId5"/>
  </p:sldMasterIdLst>
  <p:notesMasterIdLst>
    <p:notesMasterId r:id="rId6"/>
  </p:notesMasterIdLst>
  <p:sldIdLst>
    <p:sldId id="259" r:id="rId7"/>
    <p:sldId id="262" r:id="rId8"/>
    <p:sldId id="265" r:id="rId9"/>
    <p:sldId id="268" r:id="rId10"/>
    <p:sldId id="271" r:id="rId11"/>
    <p:sldId id="274" r:id="rId12"/>
    <p:sldId id="277" r:id="rId13"/>
    <p:sldId id="280" r:id="rId14"/>
    <p:sldId id="283" r:id="rId15"/>
    <p:sldId id="286" r:id="rId16"/>
    <p:sldId id="289" r:id="rId17"/>
    <p:sldId id="292" r:id="rId18"/>
    <p:sldId id="295" r:id="rId19"/>
    <p:sldId id="298" r:id="rId20"/>
    <p:sldId id="301" r:id="rId21"/>
    <p:sldId id="304" r:id="rId22"/>
    <p:sldId id="307" r:id="rId23"/>
    <p:sldId id="310" r:id="rId24"/>
    <p:sldId id="313" r:id="rId25"/>
    <p:sldId id="316" r:id="rId26"/>
    <p:sldId id="319" r:id="rId27"/>
    <p:sldId id="322" r:id="rId28"/>
    <p:sldId id="325" r:id="rId29"/>
    <p:sldId id="328" r:id="rId30"/>
    <p:sldId id="331" r:id="rId31"/>
    <p:sldId id="334" r:id="rId32"/>
    <p:sldId id="337" r:id="rId33"/>
    <p:sldId id="340" r:id="rId34"/>
    <p:sldId id="343" r:id="rId35"/>
    <p:sldId id="346" r:id="rId36"/>
    <p:sldId id="349" r:id="rId37"/>
    <p:sldId id="352" r:id="rId38"/>
    <p:sldId id="355" r:id="rId39"/>
    <p:sldId id="358" r:id="rId40"/>
    <p:sldId id="361" r:id="rId41"/>
    <p:sldId id="364" r:id="rId42"/>
    <p:sldId id="367" r:id="rId43"/>
    <p:sldId id="370" r:id="rId44"/>
    <p:sldId id="373" r:id="rId45"/>
    <p:sldId id="376" r:id="rId46"/>
    <p:sldId id="379" r:id="rId47"/>
    <p:sldId id="382" r:id="rId48"/>
    <p:sldId id="385" r:id="rId49"/>
    <p:sldId id="388" r:id="rId50"/>
    <p:sldId id="391" r:id="rId51"/>
    <p:sldId id="394" r:id="rId52"/>
    <p:sldId id="397" r:id="rId53"/>
    <p:sldId id="400" r:id="rId54"/>
    <p:sldId id="403" r:id="rId55"/>
    <p:sldId id="406" r:id="rId56"/>
    <p:sldId id="409" r:id="rId57"/>
    <p:sldId id="412" r:id="rId58"/>
    <p:sldId id="415" r:id="rId59"/>
    <p:sldId id="418" r:id="rId60"/>
    <p:sldId id="421" r:id="rId61"/>
    <p:sldId id="424" r:id="rId62"/>
    <p:sldId id="427" r:id="rId63"/>
    <p:sldId id="430" r:id="rId64"/>
    <p:sldId id="433" r:id="rId65"/>
  </p:sldIdLst>
  <p:sldSz cx="12192000" cy="6858000"/>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fill>
          <a:solidFill>
            <a:schemeClr val="accent6">
              <a:tint val="40000"/>
            </a:schemeClr>
          </a:solidFill>
        </a:fill>
      </a:tcStyle>
    </a:band1H>
    <a:band1V>
      <a:tcStyle>
        <a:fill>
          <a:solidFill>
            <a:schemeClr val="accent6">
              <a:tint val="40000"/>
            </a:schemeClr>
          </a:solidFill>
        </a:fill>
      </a:tcStyle>
    </a:band1V>
    <a:lastCol>
      <a:tcTxStyle b="on">
        <a:fontRef idx="minor">
          <a:prstClr val="black"/>
        </a:fontRef>
        <a:schemeClr val="lt1"/>
      </a:tcTxStyle>
      <a:tcStyle>
        <a:fill>
          <a:solidFill>
            <a:schemeClr val="accent6"/>
          </a:solidFill>
        </a:fill>
      </a:tcStyle>
    </a:lastCol>
    <a:firstCol>
      <a:tcTxStyle b="on">
        <a:fontRef idx="minor">
          <a:prstClr val="black"/>
        </a:fontRef>
        <a:schemeClr val="lt1"/>
      </a:tcTxStyle>
      <a:tcStyle>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4.xml" /><Relationship Id="rId11" Type="http://schemas.openxmlformats.org/officeDocument/2006/relationships/slide" Target="slides/slide5.xml" /><Relationship Id="rId12" Type="http://schemas.openxmlformats.org/officeDocument/2006/relationships/slide" Target="slides/slide6.xml" /><Relationship Id="rId13" Type="http://schemas.openxmlformats.org/officeDocument/2006/relationships/slide" Target="slides/slide7.xml" /><Relationship Id="rId14" Type="http://schemas.openxmlformats.org/officeDocument/2006/relationships/slide" Target="slides/slide8.xml" /><Relationship Id="rId15" Type="http://schemas.openxmlformats.org/officeDocument/2006/relationships/slide" Target="slides/slide9.xml" /><Relationship Id="rId16" Type="http://schemas.openxmlformats.org/officeDocument/2006/relationships/slide" Target="slides/slide10.xml" /><Relationship Id="rId17" Type="http://schemas.openxmlformats.org/officeDocument/2006/relationships/slide" Target="slides/slide11.xml" /><Relationship Id="rId18" Type="http://schemas.openxmlformats.org/officeDocument/2006/relationships/slide" Target="slides/slide12.xml" /><Relationship Id="rId19" Type="http://schemas.openxmlformats.org/officeDocument/2006/relationships/slide" Target="slides/slide13.xml" /><Relationship Id="rId2" Type="http://schemas.openxmlformats.org/officeDocument/2006/relationships/slideMaster" Target="slideMasters/slideMaster2.xml" /><Relationship Id="rId20" Type="http://schemas.openxmlformats.org/officeDocument/2006/relationships/slide" Target="slides/slide14.xml" /><Relationship Id="rId21" Type="http://schemas.openxmlformats.org/officeDocument/2006/relationships/slide" Target="slides/slide15.xml" /><Relationship Id="rId22" Type="http://schemas.openxmlformats.org/officeDocument/2006/relationships/slide" Target="slides/slide16.xml" /><Relationship Id="rId23" Type="http://schemas.openxmlformats.org/officeDocument/2006/relationships/slide" Target="slides/slide17.xml" /><Relationship Id="rId24" Type="http://schemas.openxmlformats.org/officeDocument/2006/relationships/slide" Target="slides/slide18.xml" /><Relationship Id="rId25" Type="http://schemas.openxmlformats.org/officeDocument/2006/relationships/slide" Target="slides/slide19.xml" /><Relationship Id="rId26" Type="http://schemas.openxmlformats.org/officeDocument/2006/relationships/slide" Target="slides/slide20.xml" /><Relationship Id="rId27" Type="http://schemas.openxmlformats.org/officeDocument/2006/relationships/slide" Target="slides/slide21.xml" /><Relationship Id="rId28" Type="http://schemas.openxmlformats.org/officeDocument/2006/relationships/slide" Target="slides/slide22.xml" /><Relationship Id="rId29" Type="http://schemas.openxmlformats.org/officeDocument/2006/relationships/slide" Target="slides/slide23.xml" /><Relationship Id="rId3" Type="http://schemas.openxmlformats.org/officeDocument/2006/relationships/slideMaster" Target="slideMasters/slideMaster3.xml" /><Relationship Id="rId30" Type="http://schemas.openxmlformats.org/officeDocument/2006/relationships/slide" Target="slides/slide24.xml" /><Relationship Id="rId31" Type="http://schemas.openxmlformats.org/officeDocument/2006/relationships/slide" Target="slides/slide25.xml" /><Relationship Id="rId32" Type="http://schemas.openxmlformats.org/officeDocument/2006/relationships/slide" Target="slides/slide26.xml" /><Relationship Id="rId33" Type="http://schemas.openxmlformats.org/officeDocument/2006/relationships/slide" Target="slides/slide27.xml" /><Relationship Id="rId34" Type="http://schemas.openxmlformats.org/officeDocument/2006/relationships/slide" Target="slides/slide28.xml" /><Relationship Id="rId35" Type="http://schemas.openxmlformats.org/officeDocument/2006/relationships/slide" Target="slides/slide29.xml" /><Relationship Id="rId36" Type="http://schemas.openxmlformats.org/officeDocument/2006/relationships/slide" Target="slides/slide30.xml" /><Relationship Id="rId37" Type="http://schemas.openxmlformats.org/officeDocument/2006/relationships/slide" Target="slides/slide31.xml" /><Relationship Id="rId38" Type="http://schemas.openxmlformats.org/officeDocument/2006/relationships/slide" Target="slides/slide32.xml" /><Relationship Id="rId39" Type="http://schemas.openxmlformats.org/officeDocument/2006/relationships/slide" Target="slides/slide33.xml" /><Relationship Id="rId4" Type="http://schemas.openxmlformats.org/officeDocument/2006/relationships/slideMaster" Target="slideMasters/slideMaster4.xml" /><Relationship Id="rId40" Type="http://schemas.openxmlformats.org/officeDocument/2006/relationships/slide" Target="slides/slide34.xml" /><Relationship Id="rId41" Type="http://schemas.openxmlformats.org/officeDocument/2006/relationships/slide" Target="slides/slide35.xml" /><Relationship Id="rId42" Type="http://schemas.openxmlformats.org/officeDocument/2006/relationships/slide" Target="slides/slide36.xml" /><Relationship Id="rId43" Type="http://schemas.openxmlformats.org/officeDocument/2006/relationships/slide" Target="slides/slide37.xml" /><Relationship Id="rId44" Type="http://schemas.openxmlformats.org/officeDocument/2006/relationships/slide" Target="slides/slide38.xml" /><Relationship Id="rId45" Type="http://schemas.openxmlformats.org/officeDocument/2006/relationships/slide" Target="slides/slide39.xml" /><Relationship Id="rId46" Type="http://schemas.openxmlformats.org/officeDocument/2006/relationships/slide" Target="slides/slide40.xml" /><Relationship Id="rId47" Type="http://schemas.openxmlformats.org/officeDocument/2006/relationships/slide" Target="slides/slide41.xml" /><Relationship Id="rId48" Type="http://schemas.openxmlformats.org/officeDocument/2006/relationships/slide" Target="slides/slide42.xml" /><Relationship Id="rId49" Type="http://schemas.openxmlformats.org/officeDocument/2006/relationships/slide" Target="slides/slide43.xml" /><Relationship Id="rId5" Type="http://schemas.openxmlformats.org/officeDocument/2006/relationships/slideMaster" Target="slideMasters/slideMaster5.xml" /><Relationship Id="rId50" Type="http://schemas.openxmlformats.org/officeDocument/2006/relationships/slide" Target="slides/slide44.xml" /><Relationship Id="rId51" Type="http://schemas.openxmlformats.org/officeDocument/2006/relationships/slide" Target="slides/slide45.xml" /><Relationship Id="rId52" Type="http://schemas.openxmlformats.org/officeDocument/2006/relationships/slide" Target="slides/slide46.xml" /><Relationship Id="rId53" Type="http://schemas.openxmlformats.org/officeDocument/2006/relationships/slide" Target="slides/slide47.xml" /><Relationship Id="rId54" Type="http://schemas.openxmlformats.org/officeDocument/2006/relationships/slide" Target="slides/slide48.xml" /><Relationship Id="rId55" Type="http://schemas.openxmlformats.org/officeDocument/2006/relationships/slide" Target="slides/slide49.xml" /><Relationship Id="rId56" Type="http://schemas.openxmlformats.org/officeDocument/2006/relationships/slide" Target="slides/slide50.xml" /><Relationship Id="rId57" Type="http://schemas.openxmlformats.org/officeDocument/2006/relationships/slide" Target="slides/slide51.xml" /><Relationship Id="rId58" Type="http://schemas.openxmlformats.org/officeDocument/2006/relationships/slide" Target="slides/slide52.xml" /><Relationship Id="rId59" Type="http://schemas.openxmlformats.org/officeDocument/2006/relationships/slide" Target="slides/slide53.xml" /><Relationship Id="rId6" Type="http://schemas.openxmlformats.org/officeDocument/2006/relationships/notesMaster" Target="notesMasters/notesMaster1.xml" /><Relationship Id="rId60" Type="http://schemas.openxmlformats.org/officeDocument/2006/relationships/slide" Target="slides/slide54.xml" /><Relationship Id="rId61" Type="http://schemas.openxmlformats.org/officeDocument/2006/relationships/slide" Target="slides/slide55.xml" /><Relationship Id="rId62" Type="http://schemas.openxmlformats.org/officeDocument/2006/relationships/slide" Target="slides/slide56.xml" /><Relationship Id="rId63" Type="http://schemas.openxmlformats.org/officeDocument/2006/relationships/slide" Target="slides/slide57.xml" /><Relationship Id="rId64" Type="http://schemas.openxmlformats.org/officeDocument/2006/relationships/slide" Target="slides/slide58.xml" /><Relationship Id="rId65" Type="http://schemas.openxmlformats.org/officeDocument/2006/relationships/slide" Target="slides/slide59.xml" /><Relationship Id="rId66" Type="http://schemas.openxmlformats.org/officeDocument/2006/relationships/tags" Target="tags/tag1.xml" /><Relationship Id="rId67" Type="http://schemas.openxmlformats.org/officeDocument/2006/relationships/presProps" Target="presProps.xml" /><Relationship Id="rId68" Type="http://schemas.openxmlformats.org/officeDocument/2006/relationships/viewProps" Target="viewProps.xml" /><Relationship Id="rId69" Type="http://schemas.openxmlformats.org/officeDocument/2006/relationships/theme" Target="theme/theme1.xml" /><Relationship Id="rId7" Type="http://schemas.openxmlformats.org/officeDocument/2006/relationships/slide" Target="slides/slide1.xml" /><Relationship Id="rId70" Type="http://schemas.openxmlformats.org/officeDocument/2006/relationships/tableStyles" Target="tableStyles.xml" /><Relationship Id="rId8" Type="http://schemas.openxmlformats.org/officeDocument/2006/relationships/slide" Target="slides/slide2.xml" /><Relationship Id="rId9" Type="http://schemas.openxmlformats.org/officeDocument/2006/relationships/slide" Target="slides/slide3.xml" /></Relationships>
</file>

<file path=ppt/diagrams/_rels/data2.xml.rels>&#65279;<?xml version="1.0" encoding="utf-8" standalone="yes"?><Relationships xmlns="http://schemas.openxmlformats.org/package/2006/relationships"><Relationship Id="rId1" Type="http://schemas.openxmlformats.org/officeDocument/2006/relationships/image" Target="../media/image11.jpeg" /></Relationships>
</file>

<file path=ppt/diagrams/_rels/data6.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22.svg" /><Relationship Id="rId3" Type="http://schemas.openxmlformats.org/officeDocument/2006/relationships/image" Target="../media/image23.png" /><Relationship Id="rId4" Type="http://schemas.openxmlformats.org/officeDocument/2006/relationships/image" Target="../media/image24.svg" /><Relationship Id="rId5" Type="http://schemas.openxmlformats.org/officeDocument/2006/relationships/image" Target="../media/image25.png" /><Relationship Id="rId6" Type="http://schemas.openxmlformats.org/officeDocument/2006/relationships/image" Target="../media/image26.svg" /></Relationships>
</file>

<file path=ppt/diagrams/_rels/drawing2.xml.rels>&#65279;<?xml version="1.0" encoding="utf-8" standalone="yes"?><Relationships xmlns="http://schemas.openxmlformats.org/package/2006/relationships"><Relationship Id="rId1" Type="http://schemas.openxmlformats.org/officeDocument/2006/relationships/image" Target="../media/image11.jpeg" /></Relationships>
</file>

<file path=ppt/diagrams/_rels/drawing6.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22.svg" /><Relationship Id="rId3" Type="http://schemas.openxmlformats.org/officeDocument/2006/relationships/image" Target="../media/image23.png" /><Relationship Id="rId4" Type="http://schemas.openxmlformats.org/officeDocument/2006/relationships/image" Target="../media/image24.svg" /><Relationship Id="rId5" Type="http://schemas.openxmlformats.org/officeDocument/2006/relationships/image" Target="../media/image25.png" /><Relationship Id="rId6" Type="http://schemas.openxmlformats.org/officeDocument/2006/relationships/image" Target="../media/image26.svg" /></Relationships>
</file>

<file path=ppt/diagrams/colors1.xml><?xml version="1.0" encoding="utf-8"?>
<dgm:colorsDef xmlns:a="http://schemas.openxmlformats.org/drawingml/2006/main" xmlns:dgm="http://schemas.openxmlformats.org/drawingml/2006/diagram"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a="http://schemas.openxmlformats.org/drawingml/2006/main" xmlns:dgm="http://schemas.openxmlformats.org/drawingml/2006/diagram"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a="http://schemas.openxmlformats.org/drawingml/2006/main" xmlns:dgm="http://schemas.openxmlformats.org/drawingml/2006/diagram"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a="http://schemas.openxmlformats.org/drawingml/2006/main" xmlns:dgm="http://schemas.openxmlformats.org/drawingml/2006/diagram"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a="http://schemas.openxmlformats.org/drawingml/2006/main" xmlns:dgm="http://schemas.openxmlformats.org/drawingml/2006/diagram"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a="http://schemas.openxmlformats.org/drawingml/2006/main" xmlns:dgm="http://schemas.openxmlformats.org/drawingml/2006/diagram"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a="http://schemas.openxmlformats.org/drawingml/2006/main" xmlns:dgm="http://schemas.openxmlformats.org/drawingml/2006/diagram"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664854A2-A90B-46DB-A13E-437405111016}" type="doc">
      <dgm:prSet loTypeId="urn:microsoft.com/office/officeart/2016/7/layout/VerticalDownArrowProcess" loCatId="process" qsTypeId="urn:microsoft.com/office/officeart/2005/8/quickstyle/simple5" qsCatId="simple" csTypeId="urn:microsoft.com/office/officeart/2005/8/colors/accent1_2" csCatId="accent1" phldr="1"/>
      <dgm:spPr/>
      <dgm:t>
        <a:bodyPr/>
        <a:lstStyle/>
        <a:p>
          <a:endParaRPr lang="en-US"/>
        </a:p>
      </dgm:t>
    </dgm:pt>
    <dgm:pt modelId="{B4764EEC-B7EF-4E12-97F4-E0BFA3E789F4}" type="parTrans" cxnId="{EE6B0D74-940F-430D-8470-C8BB77857E91}">
      <dgm:prSet/>
      <dgm:spPr/>
      <dgm:t>
        <a:bodyPr/>
        <a:lstStyle/>
        <a:p>
          <a:endParaRPr lang="en-US"/>
        </a:p>
      </dgm:t>
    </dgm:pt>
    <dgm:pt modelId="{956E6046-AC80-4B28-B6E7-DB4E14B2C0C8}">
      <dgm:prSet/>
      <dgm:spPr/>
      <dgm:t>
        <a:bodyPr/>
        <a:lstStyle/>
        <a:p>
          <a:r>
            <a:rPr lang="en-US"/>
            <a:t>Build</a:t>
          </a:r>
        </a:p>
      </dgm:t>
    </dgm:pt>
    <dgm:pt modelId="{AE94929C-79CA-4DCD-BCEA-A8ACA4C6C4E1}" type="parTrans" cxnId="{D8A89845-B80A-436F-8B02-6D77BC0AD779}">
      <dgm:prSet/>
      <dgm:spPr/>
      <dgm:t>
        <a:bodyPr/>
        <a:lstStyle/>
        <a:p>
          <a:endParaRPr lang="en-US"/>
        </a:p>
      </dgm:t>
    </dgm:pt>
    <dgm:pt modelId="{98526FA8-11D6-49F9-AC92-5276BB17EABA}">
      <dgm:prSet/>
      <dgm:spPr/>
      <dgm:t>
        <a:bodyPr/>
        <a:lstStyle/>
        <a:p>
          <a:r>
            <a:rPr lang="en-US"/>
            <a:t>Build an app for farmers​</a:t>
          </a:r>
        </a:p>
      </dgm:t>
    </dgm:pt>
    <dgm:pt modelId="{455D0E9A-6797-4212-AF6D-5EEADE242DA9}" type="sibTrans" cxnId="{D8A89845-B80A-436F-8B02-6D77BC0AD779}">
      <dgm:prSet/>
      <dgm:spPr/>
      <dgm:t>
        <a:bodyPr/>
        <a:lstStyle/>
        <a:p>
          <a:endParaRPr lang="en-US"/>
        </a:p>
      </dgm:t>
    </dgm:pt>
    <dgm:pt modelId="{1E35567A-E634-484C-8C97-1559170FE12C}" type="sibTrans" cxnId="{EE6B0D74-940F-430D-8470-C8BB77857E91}">
      <dgm:prSet/>
      <dgm:spPr/>
      <dgm:t>
        <a:bodyPr/>
        <a:lstStyle/>
        <a:p>
          <a:endParaRPr lang="en-US"/>
        </a:p>
      </dgm:t>
    </dgm:pt>
    <dgm:pt modelId="{133F05B2-3E74-474C-9830-D193CFB97CBD}" type="parTrans" cxnId="{83452176-BB06-49A7-A968-C9773D1189F2}">
      <dgm:prSet/>
      <dgm:spPr/>
      <dgm:t>
        <a:bodyPr/>
        <a:lstStyle/>
        <a:p>
          <a:endParaRPr lang="en-US"/>
        </a:p>
      </dgm:t>
    </dgm:pt>
    <dgm:pt modelId="{B98BA0AD-85FF-4BAD-89B4-AAD5C8FF447B}">
      <dgm:prSet/>
      <dgm:spPr/>
      <dgm:t>
        <a:bodyPr/>
        <a:lstStyle/>
        <a:p>
          <a:r>
            <a:rPr lang="en-US"/>
            <a:t>Collect</a:t>
          </a:r>
        </a:p>
      </dgm:t>
    </dgm:pt>
    <dgm:pt modelId="{74AF2C85-540F-4AC6-809E-EFA5C8A3236A}" type="parTrans" cxnId="{C4C88625-37F2-44AC-8FAE-4CD535EA5E11}">
      <dgm:prSet/>
      <dgm:spPr/>
      <dgm:t>
        <a:bodyPr/>
        <a:lstStyle/>
        <a:p>
          <a:endParaRPr lang="en-US"/>
        </a:p>
      </dgm:t>
    </dgm:pt>
    <dgm:pt modelId="{00640DB9-0F78-4724-B8CD-70C1AE25FFBB}">
      <dgm:prSet/>
      <dgm:spPr/>
      <dgm:t>
        <a:bodyPr/>
        <a:lstStyle/>
        <a:p>
          <a:r>
            <a:rPr lang="en-US"/>
            <a:t>Collect farmer’s suggested price from app​</a:t>
          </a:r>
        </a:p>
      </dgm:t>
    </dgm:pt>
    <dgm:pt modelId="{C253DCF1-521B-4C50-A4CC-82F546ACE3C3}" type="sibTrans" cxnId="{C4C88625-37F2-44AC-8FAE-4CD535EA5E11}">
      <dgm:prSet/>
      <dgm:spPr/>
      <dgm:t>
        <a:bodyPr/>
        <a:lstStyle/>
        <a:p>
          <a:endParaRPr lang="en-US"/>
        </a:p>
      </dgm:t>
    </dgm:pt>
    <dgm:pt modelId="{94410D17-06AF-49F9-A1A3-F964D6888F3B}" type="sibTrans" cxnId="{83452176-BB06-49A7-A968-C9773D1189F2}">
      <dgm:prSet/>
      <dgm:spPr/>
      <dgm:t>
        <a:bodyPr/>
        <a:lstStyle/>
        <a:p>
          <a:endParaRPr lang="en-US"/>
        </a:p>
      </dgm:t>
    </dgm:pt>
    <dgm:pt modelId="{951C5E6A-FE18-4B06-816F-8D39D3C672A3}" type="parTrans" cxnId="{1111DF81-F52C-43A6-A241-20B3F37E4B2B}">
      <dgm:prSet/>
      <dgm:spPr/>
      <dgm:t>
        <a:bodyPr/>
        <a:lstStyle/>
        <a:p>
          <a:endParaRPr lang="en-US"/>
        </a:p>
      </dgm:t>
    </dgm:pt>
    <dgm:pt modelId="{C1C3AA81-9610-4CE4-8C48-BB768EE9BBC9}">
      <dgm:prSet/>
      <dgm:spPr/>
      <dgm:t>
        <a:bodyPr/>
        <a:lstStyle/>
        <a:p>
          <a:r>
            <a:rPr lang="en-US"/>
            <a:t>Build</a:t>
          </a:r>
        </a:p>
      </dgm:t>
    </dgm:pt>
    <dgm:pt modelId="{250BDDEE-A988-4F62-B528-94C056AFEEB2}" type="parTrans" cxnId="{E8609003-CF7E-4D78-B0D0-DC4C7A87B64E}">
      <dgm:prSet/>
      <dgm:spPr/>
      <dgm:t>
        <a:bodyPr/>
        <a:lstStyle/>
        <a:p>
          <a:endParaRPr lang="en-US"/>
        </a:p>
      </dgm:t>
    </dgm:pt>
    <dgm:pt modelId="{63A0EA4F-9C0E-4B80-AB0B-6074D4155E36}">
      <dgm:prSet/>
      <dgm:spPr/>
      <dgm:t>
        <a:bodyPr/>
        <a:lstStyle/>
        <a:p>
          <a:r>
            <a:rPr lang="en-US"/>
            <a:t>Build a model to cluster  ​</a:t>
          </a:r>
        </a:p>
      </dgm:t>
    </dgm:pt>
    <dgm:pt modelId="{95DE7DAB-2804-4F1A-A7D8-86E53D8862B3}" type="sibTrans" cxnId="{E8609003-CF7E-4D78-B0D0-DC4C7A87B64E}">
      <dgm:prSet/>
      <dgm:spPr/>
      <dgm:t>
        <a:bodyPr/>
        <a:lstStyle/>
        <a:p>
          <a:endParaRPr lang="en-US"/>
        </a:p>
      </dgm:t>
    </dgm:pt>
    <dgm:pt modelId="{0801AF50-92CB-4615-A31F-56D2AB4ECEC8}" type="sibTrans" cxnId="{1111DF81-F52C-43A6-A241-20B3F37E4B2B}">
      <dgm:prSet/>
      <dgm:spPr/>
      <dgm:t>
        <a:bodyPr/>
        <a:lstStyle/>
        <a:p>
          <a:endParaRPr lang="en-US"/>
        </a:p>
      </dgm:t>
    </dgm:pt>
    <dgm:pt modelId="{CBEB2EFD-E2DB-4323-ABFF-E3F0F7D7AA1C}" type="parTrans" cxnId="{863280CE-E4DC-4A0D-BC00-5539F9096BA5}">
      <dgm:prSet/>
      <dgm:spPr/>
      <dgm:t>
        <a:bodyPr/>
        <a:lstStyle/>
        <a:p>
          <a:endParaRPr lang="en-US"/>
        </a:p>
      </dgm:t>
    </dgm:pt>
    <dgm:pt modelId="{C88DF722-3C50-463E-A18E-15F992B633F2}">
      <dgm:prSet/>
      <dgm:spPr>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scene3d>
          <a:camera prst="orthographicFront">
            <a:rot lat="0" lon="0" rev="0"/>
          </a:camera>
          <a:lightRig rig="threePt" dir="tl"/>
        </a:scene3d>
        <a:sp3d prstMaterial="plastic">
          <a:bevelT w="0" h="0"/>
        </a:sp3d>
      </dgm:spPr>
      <dgm:t>
        <a:bodyPr/>
        <a:lstStyle/>
        <a:p>
          <a:r>
            <a:rPr lang="en-US"/>
            <a:t>Feed</a:t>
          </a:r>
        </a:p>
      </dgm:t>
    </dgm:pt>
    <dgm:pt modelId="{01898673-EAA5-4C3E-BEF6-3704E8537A12}" type="parTrans" cxnId="{8583477B-5032-4F4A-8940-5DDA34D1DA4F}">
      <dgm:prSet/>
      <dgm:spPr/>
      <dgm:t>
        <a:bodyPr/>
        <a:lstStyle/>
        <a:p>
          <a:endParaRPr lang="en-US"/>
        </a:p>
      </dgm:t>
    </dgm:pt>
    <dgm:pt modelId="{A918E017-555A-4903-A0E0-91477DA52BF1}">
      <dgm:prSet/>
      <dgm:spPr/>
      <dgm:t>
        <a:bodyPr/>
        <a:lstStyle/>
        <a:p>
          <a:r>
            <a:rPr lang="en-US"/>
            <a:t>Feed data to the model ​Testing</a:t>
          </a:r>
        </a:p>
      </dgm:t>
    </dgm:pt>
    <dgm:pt modelId="{9EE5E59B-2109-4C97-B654-D8730C809FC3}" type="sibTrans" cxnId="{8583477B-5032-4F4A-8940-5DDA34D1DA4F}">
      <dgm:prSet/>
      <dgm:spPr/>
      <dgm:t>
        <a:bodyPr/>
        <a:lstStyle/>
        <a:p>
          <a:endParaRPr lang="en-US"/>
        </a:p>
      </dgm:t>
    </dgm:pt>
    <dgm:pt modelId="{150845F8-E841-4BA9-95BB-F08501171310}" type="sibTrans" cxnId="{863280CE-E4DC-4A0D-BC00-5539F9096BA5}">
      <dgm:prSet/>
      <dgm:spPr/>
      <dgm:t>
        <a:bodyPr/>
        <a:lstStyle/>
        <a:p>
          <a:endParaRPr lang="en-US"/>
        </a:p>
      </dgm:t>
    </dgm:pt>
    <dgm:pt modelId="{68E4F0BD-7F5A-4692-B2EA-9FCF78D9048B}" type="pres">
      <dgm:prSet presAssocID="{664854A2-A90B-46DB-A13E-437405111016}" presName="Name0">
        <dgm:presLayoutVars>
          <dgm:dir/>
          <dgm:animLvl val="lvl"/>
          <dgm:resizeHandles val="exact"/>
        </dgm:presLayoutVars>
      </dgm:prSet>
      <dgm:spPr/>
      <dgm:t>
        <a:bodyPr/>
        <a:lstStyle/>
        <a:p/>
      </dgm:t>
    </dgm:pt>
    <dgm:pt modelId="{9D3F10CC-43E3-4B37-8776-2A30DF783575}" type="pres">
      <dgm:prSet presAssocID="{C88DF722-3C50-463E-A18E-15F992B633F2}" presName="boxAndChildren"/>
      <dgm:spPr/>
      <dgm:t>
        <a:bodyPr/>
        <a:lstStyle/>
        <a:p/>
      </dgm:t>
    </dgm:pt>
    <dgm:pt modelId="{95F2CF99-2EBF-46B2-8CC4-7E72BB46114D}" type="pres">
      <dgm:prSet presAssocID="{C88DF722-3C50-463E-A18E-15F992B633F2}" presName="parentTextBox" presStyleLbl="alignNode1" presStyleCnt="4"/>
      <dgm:spPr/>
      <dgm:t>
        <a:bodyPr/>
        <a:lstStyle/>
        <a:p/>
      </dgm:t>
    </dgm:pt>
    <dgm:pt modelId="{4483D5E8-A37A-4F77-AAC4-D8CEEDAEC05F}" type="pres">
      <dgm:prSet presAssocID="{C88DF722-3C50-463E-A18E-15F992B633F2}" presName="descendantBox" presStyleLbl="bgAccFollowNode1" presStyleCnt="4"/>
      <dgm:spPr>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dgm:spPr>
      <dgm:t>
        <a:bodyPr/>
        <a:lstStyle/>
        <a:p/>
      </dgm:t>
    </dgm:pt>
    <dgm:pt modelId="{839CFA4B-256C-460C-881B-0D26D8D408E0}" type="pres">
      <dgm:prSet presAssocID="{0801AF50-92CB-4615-A31F-56D2AB4ECEC8}" presName="sp"/>
      <dgm:spPr/>
      <dgm:t>
        <a:bodyPr/>
        <a:lstStyle/>
        <a:p/>
      </dgm:t>
    </dgm:pt>
    <dgm:pt modelId="{6DBBA566-09E9-4978-A246-D1AD0044FA74}" type="pres">
      <dgm:prSet presAssocID="{C1C3AA81-9610-4CE4-8C48-BB768EE9BBC9}" presName="arrowAndChildren"/>
      <dgm:spPr/>
      <dgm:t>
        <a:bodyPr/>
        <a:lstStyle/>
        <a:p/>
      </dgm:t>
    </dgm:pt>
    <dgm:pt modelId="{E2B9E5BB-0E3F-494F-A1D1-4D00FCBB0DE1}" type="pres">
      <dgm:prSet presAssocID="{C1C3AA81-9610-4CE4-8C48-BB768EE9BBC9}" presName="parentTextArrow" presStyleLbl="node1" presStyleCnt="3"/>
      <dgm:spPr/>
      <dgm:t>
        <a:bodyPr/>
        <a:lstStyle/>
        <a:p/>
      </dgm:t>
    </dgm:pt>
    <dgm:pt modelId="{96A419FB-B3F9-44B9-86F3-D7AFC289B665}" type="pres">
      <dgm:prSet presAssocID="{C1C3AA81-9610-4CE4-8C48-BB768EE9BBC9}" presName="arrow" presStyleLbl="alignNode1" presStyleIdx="1" presStyleCnt="4"/>
      <dgm:spPr/>
      <dgm:t>
        <a:bodyPr/>
        <a:lstStyle/>
        <a:p/>
      </dgm:t>
    </dgm:pt>
    <dgm:pt modelId="{56D0D1B6-BA56-4B0A-8C25-638C514E0258}" type="pres">
      <dgm:prSet presAssocID="{C1C3AA81-9610-4CE4-8C48-BB768EE9BBC9}" presName="descendantArrow" presStyleLbl="bgAccFollowNode1" presStyleIdx="1" presStyleCnt="4"/>
      <dgm:spPr/>
      <dgm:t>
        <a:bodyPr/>
        <a:lstStyle/>
        <a:p/>
      </dgm:t>
    </dgm:pt>
    <dgm:pt modelId="{EF3F27F3-FDDB-4117-91D8-EC7BABFC690B}" type="pres">
      <dgm:prSet presAssocID="{94410D17-06AF-49F9-A1A3-F964D6888F3B}" presName="sp"/>
      <dgm:spPr/>
      <dgm:t>
        <a:bodyPr/>
        <a:lstStyle/>
        <a:p/>
      </dgm:t>
    </dgm:pt>
    <dgm:pt modelId="{2AACC36F-9982-42DD-B307-F88D8113A58E}" type="pres">
      <dgm:prSet presAssocID="{B98BA0AD-85FF-4BAD-89B4-AAD5C8FF447B}" presName="arrowAndChildren"/>
      <dgm:spPr/>
      <dgm:t>
        <a:bodyPr/>
        <a:lstStyle/>
        <a:p/>
      </dgm:t>
    </dgm:pt>
    <dgm:pt modelId="{F21BD6CF-22A7-4147-A7FE-996B4696358E}" type="pres">
      <dgm:prSet presAssocID="{B98BA0AD-85FF-4BAD-89B4-AAD5C8FF447B}" presName="parentTextArrow" presStyleLbl="node1" presStyleIdx="1" presStyleCnt="3"/>
      <dgm:spPr/>
      <dgm:t>
        <a:bodyPr/>
        <a:lstStyle/>
        <a:p/>
      </dgm:t>
    </dgm:pt>
    <dgm:pt modelId="{39E84152-E1FD-4F69-81C2-C92197140C65}" type="pres">
      <dgm:prSet presAssocID="{B98BA0AD-85FF-4BAD-89B4-AAD5C8FF447B}" presName="arrow" presStyleLbl="alignNode1" presStyleIdx="2" presStyleCnt="4"/>
      <dgm:spPr/>
      <dgm:t>
        <a:bodyPr/>
        <a:lstStyle/>
        <a:p/>
      </dgm:t>
    </dgm:pt>
    <dgm:pt modelId="{99586091-3870-43FE-8FE6-5D7C6ECA3768}" type="pres">
      <dgm:prSet presAssocID="{B98BA0AD-85FF-4BAD-89B4-AAD5C8FF447B}" presName="descendantArrow" presStyleLbl="bgAccFollowNode1" presStyleIdx="2" presStyleCnt="4"/>
      <dgm:spPr/>
      <dgm:t>
        <a:bodyPr/>
        <a:lstStyle/>
        <a:p/>
      </dgm:t>
    </dgm:pt>
    <dgm:pt modelId="{7516B6BA-CDD4-44F9-95BE-4D067368D19C}" type="pres">
      <dgm:prSet presAssocID="{1E35567A-E634-484C-8C97-1559170FE12C}" presName="sp"/>
      <dgm:spPr/>
      <dgm:t>
        <a:bodyPr/>
        <a:lstStyle/>
        <a:p/>
      </dgm:t>
    </dgm:pt>
    <dgm:pt modelId="{CA574AB2-DBA6-4C4C-BE4F-5249E3E65B3B}" type="pres">
      <dgm:prSet presAssocID="{956E6046-AC80-4B28-B6E7-DB4E14B2C0C8}" presName="arrowAndChildren"/>
      <dgm:spPr/>
      <dgm:t>
        <a:bodyPr/>
        <a:lstStyle/>
        <a:p/>
      </dgm:t>
    </dgm:pt>
    <dgm:pt modelId="{DF9826E1-C87A-4D7A-8DF0-304456D33B66}" type="pres">
      <dgm:prSet presAssocID="{956E6046-AC80-4B28-B6E7-DB4E14B2C0C8}" presName="parentTextArrow" presStyleLbl="node1" presStyleIdx="2" presStyleCnt="3"/>
      <dgm:spPr/>
      <dgm:t>
        <a:bodyPr/>
        <a:lstStyle/>
        <a:p/>
      </dgm:t>
    </dgm:pt>
    <dgm:pt modelId="{AD223E8B-F086-4D21-B7EC-4F8556991536}" type="pres">
      <dgm:prSet presAssocID="{956E6046-AC80-4B28-B6E7-DB4E14B2C0C8}" presName="arrow" presStyleLbl="alignNode1" presStyleIdx="3" presStyleCnt="4"/>
      <dgm:spPr/>
      <dgm:t>
        <a:bodyPr/>
        <a:lstStyle/>
        <a:p/>
      </dgm:t>
    </dgm:pt>
    <dgm:pt modelId="{6C6C08DE-6A67-402A-9BF2-9A42F794A1C1}" type="pres">
      <dgm:prSet presAssocID="{956E6046-AC80-4B28-B6E7-DB4E14B2C0C8}" presName="descendantArrow" presStyleLbl="bgAccFollowNode1" presStyleIdx="3" presStyleCnt="4"/>
      <dgm:spPr/>
      <dgm:t>
        <a:bodyPr/>
        <a:lstStyle/>
        <a:p/>
      </dgm:t>
    </dgm:pt>
  </dgm:ptLst>
  <dgm:cxnLst>
    <dgm:cxn modelId="{EE6B0D74-940F-430D-8470-C8BB77857E91}" srcId="{664854A2-A90B-46DB-A13E-437405111016}" destId="{956E6046-AC80-4B28-B6E7-DB4E14B2C0C8}" srcOrd="0" destOrd="0" parTransId="{B4764EEC-B7EF-4E12-97F4-E0BFA3E789F4}" sibTransId="{1E35567A-E634-484C-8C97-1559170FE12C}"/>
    <dgm:cxn modelId="{D8A89845-B80A-436F-8B02-6D77BC0AD779}" srcId="{956E6046-AC80-4B28-B6E7-DB4E14B2C0C8}" destId="{98526FA8-11D6-49F9-AC92-5276BB17EABA}" srcOrd="0" destOrd="0" parTransId="{AE94929C-79CA-4DCD-BCEA-A8ACA4C6C4E1}" sibTransId="{455D0E9A-6797-4212-AF6D-5EEADE242DA9}"/>
    <dgm:cxn modelId="{83452176-BB06-49A7-A968-C9773D1189F2}" srcId="{664854A2-A90B-46DB-A13E-437405111016}" destId="{B98BA0AD-85FF-4BAD-89B4-AAD5C8FF447B}" srcOrd="1" destOrd="0" parTransId="{133F05B2-3E74-474C-9830-D193CFB97CBD}" sibTransId="{94410D17-06AF-49F9-A1A3-F964D6888F3B}"/>
    <dgm:cxn modelId="{C4C88625-37F2-44AC-8FAE-4CD535EA5E11}" srcId="{B98BA0AD-85FF-4BAD-89B4-AAD5C8FF447B}" destId="{00640DB9-0F78-4724-B8CD-70C1AE25FFBB}" srcOrd="0" destOrd="0" parTransId="{74AF2C85-540F-4AC6-809E-EFA5C8A3236A}" sibTransId="{C253DCF1-521B-4C50-A4CC-82F546ACE3C3}"/>
    <dgm:cxn modelId="{1111DF81-F52C-43A6-A241-20B3F37E4B2B}" srcId="{664854A2-A90B-46DB-A13E-437405111016}" destId="{C1C3AA81-9610-4CE4-8C48-BB768EE9BBC9}" srcOrd="2" destOrd="0" parTransId="{951C5E6A-FE18-4B06-816F-8D39D3C672A3}" sibTransId="{0801AF50-92CB-4615-A31F-56D2AB4ECEC8}"/>
    <dgm:cxn modelId="{E8609003-CF7E-4D78-B0D0-DC4C7A87B64E}" srcId="{C1C3AA81-9610-4CE4-8C48-BB768EE9BBC9}" destId="{63A0EA4F-9C0E-4B80-AB0B-6074D4155E36}" srcOrd="0" destOrd="0" parTransId="{250BDDEE-A988-4F62-B528-94C056AFEEB2}" sibTransId="{95DE7DAB-2804-4F1A-A7D8-86E53D8862B3}"/>
    <dgm:cxn modelId="{863280CE-E4DC-4A0D-BC00-5539F9096BA5}" srcId="{664854A2-A90B-46DB-A13E-437405111016}" destId="{C88DF722-3C50-463E-A18E-15F992B633F2}" srcOrd="3" destOrd="0" parTransId="{CBEB2EFD-E2DB-4323-ABFF-E3F0F7D7AA1C}" sibTransId="{150845F8-E841-4BA9-95BB-F08501171310}"/>
    <dgm:cxn modelId="{8583477B-5032-4F4A-8940-5DDA34D1DA4F}" srcId="{C88DF722-3C50-463E-A18E-15F992B633F2}" destId="{A918E017-555A-4903-A0E0-91477DA52BF1}" srcOrd="0" destOrd="0" parTransId="{01898673-EAA5-4C3E-BEF6-3704E8537A12}" sibTransId="{9EE5E59B-2109-4C97-B654-D8730C809FC3}"/>
    <dgm:cxn modelId="{EA0E08E0-9589-4BC6-ACAB-F78A73C9308F}" type="presOf" srcId="{664854A2-A90B-46DB-A13E-437405111016}" destId="{68E4F0BD-7F5A-4692-B2EA-9FCF78D9048B}" srcOrd="0" destOrd="0" presId="urn:microsoft.com/office/officeart/2016/7/layout/VerticalDownArrowProcess"/>
    <dgm:cxn modelId="{53EE6C2B-E48C-449C-B452-900542BF0E9E}" type="presParOf" srcId="{68E4F0BD-7F5A-4692-B2EA-9FCF78D9048B}" destId="{9D3F10CC-43E3-4B37-8776-2A30DF783575}" srcOrd="0" destOrd="0" presId="urn:microsoft.com/office/officeart/2016/7/layout/VerticalDownArrowProcess"/>
    <dgm:cxn modelId="{F0CD764E-C618-43BA-A4C5-078371138B8C}" type="presParOf" srcId="{9D3F10CC-43E3-4B37-8776-2A30DF783575}" destId="{95F2CF99-2EBF-46B2-8CC4-7E72BB46114D}" srcOrd="0" destOrd="0" presId="urn:microsoft.com/office/officeart/2016/7/layout/VerticalDownArrowProcess"/>
    <dgm:cxn modelId="{F947EBB6-1D07-458E-9536-0E3FE90F1856}" type="presOf" srcId="{C88DF722-3C50-463E-A18E-15F992B633F2}" destId="{95F2CF99-2EBF-46B2-8CC4-7E72BB46114D}" srcOrd="0" destOrd="0" presId="urn:microsoft.com/office/officeart/2016/7/layout/VerticalDownArrowProcess"/>
    <dgm:cxn modelId="{83F8AFC1-9A1A-491D-BAA5-C810951C37A1}" type="presParOf" srcId="{9D3F10CC-43E3-4B37-8776-2A30DF783575}" destId="{4483D5E8-A37A-4F77-AAC4-D8CEEDAEC05F}" srcOrd="1" destOrd="0" presId="urn:microsoft.com/office/officeart/2016/7/layout/VerticalDownArrowProcess"/>
    <dgm:cxn modelId="{1987724F-6E6A-4974-83E3-9FD2BBA5D035}" type="presParOf" srcId="{68E4F0BD-7F5A-4692-B2EA-9FCF78D9048B}" destId="{839CFA4B-256C-460C-881B-0D26D8D408E0}" srcOrd="1" destOrd="0" presId="urn:microsoft.com/office/officeart/2016/7/layout/VerticalDownArrowProcess"/>
    <dgm:cxn modelId="{C7735389-FAE3-4A7F-B83B-ECA62A350B91}" type="presParOf" srcId="{68E4F0BD-7F5A-4692-B2EA-9FCF78D9048B}" destId="{6DBBA566-09E9-4978-A246-D1AD0044FA74}" srcOrd="2" destOrd="0" presId="urn:microsoft.com/office/officeart/2016/7/layout/VerticalDownArrowProcess"/>
    <dgm:cxn modelId="{62EE774A-7ABF-485D-80AB-1DD8724CE22F}" type="presParOf" srcId="{6DBBA566-09E9-4978-A246-D1AD0044FA74}" destId="{E2B9E5BB-0E3F-494F-A1D1-4D00FCBB0DE1}" srcOrd="0" destOrd="0" presId="urn:microsoft.com/office/officeart/2016/7/layout/VerticalDownArrowProcess"/>
    <dgm:cxn modelId="{FA0D8A8E-7A2A-472A-90BD-5DF2026218EA}" type="presOf" srcId="{C1C3AA81-9610-4CE4-8C48-BB768EE9BBC9}" destId="{E2B9E5BB-0E3F-494F-A1D1-4D00FCBB0DE1}" srcOrd="0" destOrd="0" presId="urn:microsoft.com/office/officeart/2016/7/layout/VerticalDownArrowProcess"/>
    <dgm:cxn modelId="{C439EFAF-3FEF-43C4-9946-277A12D34C26}" type="presParOf" srcId="{6DBBA566-09E9-4978-A246-D1AD0044FA74}" destId="{96A419FB-B3F9-44B9-86F3-D7AFC289B665}" srcOrd="1" destOrd="0" presId="urn:microsoft.com/office/officeart/2016/7/layout/VerticalDownArrowProcess"/>
    <dgm:cxn modelId="{51DF3F63-BD7C-4C1F-ABDC-BFBAEDCBC2A0}" type="presOf" srcId="{C1C3AA81-9610-4CE4-8C48-BB768EE9BBC9}" destId="{96A419FB-B3F9-44B9-86F3-D7AFC289B665}" srcOrd="1" destOrd="0" presId="urn:microsoft.com/office/officeart/2016/7/layout/VerticalDownArrowProcess"/>
    <dgm:cxn modelId="{BC52940C-357A-4D14-92C6-1471BA67CA7C}" type="presParOf" srcId="{6DBBA566-09E9-4978-A246-D1AD0044FA74}" destId="{56D0D1B6-BA56-4B0A-8C25-638C514E0258}" srcOrd="2" destOrd="0" presId="urn:microsoft.com/office/officeart/2016/7/layout/VerticalDownArrowProcess"/>
    <dgm:cxn modelId="{BBDBD09F-C421-43C9-9E7D-E01D6C8EF276}" type="presOf" srcId="{63A0EA4F-9C0E-4B80-AB0B-6074D4155E36}" destId="{56D0D1B6-BA56-4B0A-8C25-638C514E0258}" srcOrd="0" destOrd="0" presId="urn:microsoft.com/office/officeart/2016/7/layout/VerticalDownArrowProcess"/>
    <dgm:cxn modelId="{B95460EA-6B9C-4D38-AE6F-4E6AC0C3E370}" type="presParOf" srcId="{68E4F0BD-7F5A-4692-B2EA-9FCF78D9048B}" destId="{EF3F27F3-FDDB-4117-91D8-EC7BABFC690B}" srcOrd="3" destOrd="0" presId="urn:microsoft.com/office/officeart/2016/7/layout/VerticalDownArrowProcess"/>
    <dgm:cxn modelId="{A05E1BC2-E5C3-400C-97B5-4EC2F92CFE82}" type="presParOf" srcId="{68E4F0BD-7F5A-4692-B2EA-9FCF78D9048B}" destId="{2AACC36F-9982-42DD-B307-F88D8113A58E}" srcOrd="4" destOrd="0" presId="urn:microsoft.com/office/officeart/2016/7/layout/VerticalDownArrowProcess"/>
    <dgm:cxn modelId="{92E5C1A3-B5D8-4B00-80CC-32662C623B87}" type="presParOf" srcId="{2AACC36F-9982-42DD-B307-F88D8113A58E}" destId="{F21BD6CF-22A7-4147-A7FE-996B4696358E}" srcOrd="0" destOrd="0" presId="urn:microsoft.com/office/officeart/2016/7/layout/VerticalDownArrowProcess"/>
    <dgm:cxn modelId="{107A83EB-E6DA-4C94-8248-76944D31AC20}" type="presOf" srcId="{B98BA0AD-85FF-4BAD-89B4-AAD5C8FF447B}" destId="{F21BD6CF-22A7-4147-A7FE-996B4696358E}" srcOrd="0" destOrd="0" presId="urn:microsoft.com/office/officeart/2016/7/layout/VerticalDownArrowProcess"/>
    <dgm:cxn modelId="{536747A4-0455-4CA8-9AA8-9E2EE0B4552E}" type="presParOf" srcId="{2AACC36F-9982-42DD-B307-F88D8113A58E}" destId="{39E84152-E1FD-4F69-81C2-C92197140C65}" srcOrd="1" destOrd="0" presId="urn:microsoft.com/office/officeart/2016/7/layout/VerticalDownArrowProcess"/>
    <dgm:cxn modelId="{C4E05A74-50AB-4CCA-9459-595AADF9D819}" type="presOf" srcId="{B98BA0AD-85FF-4BAD-89B4-AAD5C8FF447B}" destId="{39E84152-E1FD-4F69-81C2-C92197140C65}" srcOrd="1" destOrd="0" presId="urn:microsoft.com/office/officeart/2016/7/layout/VerticalDownArrowProcess"/>
    <dgm:cxn modelId="{38AC4811-7015-4E33-B151-15CE6DCE64AC}" type="presParOf" srcId="{2AACC36F-9982-42DD-B307-F88D8113A58E}" destId="{99586091-3870-43FE-8FE6-5D7C6ECA3768}" srcOrd="2" destOrd="0" presId="urn:microsoft.com/office/officeart/2016/7/layout/VerticalDownArrowProcess"/>
    <dgm:cxn modelId="{DBDC3BC0-35CF-4C8E-A95F-A5BB2FF973A0}" type="presOf" srcId="{00640DB9-0F78-4724-B8CD-70C1AE25FFBB}" destId="{99586091-3870-43FE-8FE6-5D7C6ECA3768}" srcOrd="0" destOrd="0" presId="urn:microsoft.com/office/officeart/2016/7/layout/VerticalDownArrowProcess"/>
    <dgm:cxn modelId="{A6A4E6C3-7315-47CB-B456-FFEBFB505E0A}" type="presParOf" srcId="{68E4F0BD-7F5A-4692-B2EA-9FCF78D9048B}" destId="{7516B6BA-CDD4-44F9-95BE-4D067368D19C}" srcOrd="5" destOrd="0" presId="urn:microsoft.com/office/officeart/2016/7/layout/VerticalDownArrowProcess"/>
    <dgm:cxn modelId="{CA2F9ED8-C858-41BF-89B5-76DD6AC3B47A}" type="presParOf" srcId="{68E4F0BD-7F5A-4692-B2EA-9FCF78D9048B}" destId="{CA574AB2-DBA6-4C4C-BE4F-5249E3E65B3B}" srcOrd="6" destOrd="0" presId="urn:microsoft.com/office/officeart/2016/7/layout/VerticalDownArrowProcess"/>
    <dgm:cxn modelId="{2A1F7D5B-D37D-47C3-83C6-059B97DE7EC0}" type="presParOf" srcId="{CA574AB2-DBA6-4C4C-BE4F-5249E3E65B3B}" destId="{DF9826E1-C87A-4D7A-8DF0-304456D33B66}" srcOrd="0" destOrd="0" presId="urn:microsoft.com/office/officeart/2016/7/layout/VerticalDownArrowProcess"/>
    <dgm:cxn modelId="{437F1397-6D2F-48D9-AF6A-E4B89AD91CF8}" type="presOf" srcId="{956E6046-AC80-4B28-B6E7-DB4E14B2C0C8}" destId="{DF9826E1-C87A-4D7A-8DF0-304456D33B66}" srcOrd="0" destOrd="0" presId="urn:microsoft.com/office/officeart/2016/7/layout/VerticalDownArrowProcess"/>
    <dgm:cxn modelId="{7DDBC15C-6AA2-4A9A-883A-FD460248C23C}" type="presParOf" srcId="{CA574AB2-DBA6-4C4C-BE4F-5249E3E65B3B}" destId="{AD223E8B-F086-4D21-B7EC-4F8556991536}" srcOrd="1" destOrd="0" presId="urn:microsoft.com/office/officeart/2016/7/layout/VerticalDownArrowProcess"/>
    <dgm:cxn modelId="{33620804-9E9F-4F37-8A37-378F3849008E}" type="presOf" srcId="{956E6046-AC80-4B28-B6E7-DB4E14B2C0C8}" destId="{AD223E8B-F086-4D21-B7EC-4F8556991536}" srcOrd="1" destOrd="0" presId="urn:microsoft.com/office/officeart/2016/7/layout/VerticalDownArrowProcess"/>
    <dgm:cxn modelId="{032A2D4D-AF4B-42E3-A9E2-3E20D7D3B366}" type="presParOf" srcId="{CA574AB2-DBA6-4C4C-BE4F-5249E3E65B3B}" destId="{6C6C08DE-6A67-402A-9BF2-9A42F794A1C1}" srcOrd="2" destOrd="0" presId="urn:microsoft.com/office/officeart/2016/7/layout/VerticalDownArrowProcess"/>
    <dgm:cxn modelId="{9CCFC38C-C0A7-4DC5-AF89-7513914E2F20}" type="presOf" srcId="{98526FA8-11D6-49F9-AC92-5276BB17EABA}" destId="{6C6C08DE-6A67-402A-9BF2-9A42F794A1C1}" srcOrd="0" destOrd="0" presId="urn:microsoft.com/office/officeart/2016/7/layout/VerticalDownArrowProcess"/>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ata2.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7BEE2C1C-6C43-4C2A-9559-DCF6C68455A7}" type="doc">
      <dgm:prSet loTypeId="urn:microsoft.com/office/officeart/2008/layout/AccentedPicture" loCatId="picture" qsTypeId="urn:microsoft.com/office/officeart/2005/8/quickstyle/simple1" qsCatId="simple" csTypeId="urn:microsoft.com/office/officeart/2005/8/colors/accent1_2" csCatId="accent1" phldr="1"/>
      <dgm:spPr/>
      <dgm:t>
        <a:bodyPr/>
        <a:lstStyle/>
        <a:p/>
      </dgm:t>
    </dgm:pt>
    <dgm:pt modelId="{84C2FBE6-D820-4731-85AE-0D11C6306E80}" type="parTrans" cxnId="{587F6B39-9ED7-482F-A9BD-D747C50D82F3}">
      <dgm:prSet/>
      <dgm:spPr/>
      <dgm:t>
        <a:bodyPr/>
        <a:lstStyle/>
        <a:p>
          <a:endParaRPr lang="en-US"/>
        </a:p>
      </dgm:t>
    </dgm:pt>
    <dgm:pt modelId="{0772C1E1-41C5-4E3E-8EBA-5B7291B001B8}">
      <dgm:prSet phldrT="[Text]" phldr="1"/>
      <dgm:spPr>
        <a:noFill/>
        <a:ln w="19050" cap="rnd" cmpd="sng" algn="ctr">
          <a:noFill/>
          <a:prstDash val="solid"/>
        </a:ln>
      </dgm:spPr>
      <dgm:t>
        <a:bodyPr/>
        <a:lstStyle/>
        <a:p>
          <a:endParaRPr lang="en-US"/>
        </a:p>
      </dgm:t>
    </dgm:pt>
    <dgm:pt modelId="{D0AD92F5-7BC8-4A3A-A0DE-E00E64E8824F}" type="sibTrans" cxnId="{587F6B39-9ED7-482F-A9BD-D747C50D82F3}">
      <dgm:prSet/>
      <dgm:spPr>
        <a:blipFill>
          <a:blip r:embed="rId1">
            <a:extLst>
              <a:ext uri="{28A0092B-C50C-407E-A947-70E740481C1C}">
                <a14:useLocalDpi xmlns:a14="http://schemas.microsoft.com/office/drawing/2010/main" val="0"/>
              </a:ext>
            </a:extLst>
          </a:blip>
          <a:stretch>
            <a:fillRect l="-46000" r="-46000"/>
          </a:stretch>
        </a:blipFill>
        <a:ln w="19050" cap="rnd" cmpd="sng" algn="ctr">
          <a:solidFill>
            <a:schemeClr val="lt1">
              <a:hueOff val="0"/>
              <a:satOff val="0"/>
              <a:lumOff val="0"/>
              <a:alphaOff val="0"/>
            </a:schemeClr>
          </a:solidFill>
          <a:prstDash val="solid"/>
        </a:ln>
      </dgm:spPr>
      <dgm:t>
        <a:bodyPr/>
        <a:lstStyle/>
        <a:p>
          <a:endParaRPr lang="en-US"/>
        </a:p>
      </dgm:t>
    </dgm:pt>
    <dgm:pt modelId="{E24ACC82-0C2F-49D5-A9FE-71C1F7CDC61C}" type="pres">
      <dgm:prSet presAssocID="{7BEE2C1C-6C43-4C2A-9559-DCF6C68455A7}" presName="Name0">
        <dgm:presLayoutVars>
          <dgm:dir/>
        </dgm:presLayoutVars>
      </dgm:prSet>
      <dgm:spPr/>
      <dgm:t>
        <a:bodyPr/>
        <a:lstStyle/>
        <a:p/>
      </dgm:t>
    </dgm:pt>
    <dgm:pt modelId="{976C3B10-0B0A-40C2-8057-098C1739B65B}" type="pres">
      <dgm:prSet presAssocID="{D0AD92F5-7BC8-4A3A-A0DE-E00E64E8824F}" presName="picture_1" presStyleLbl="bgImgPlace1" presStyleCnt="1"/>
      <dgm:spPr/>
      <dgm:t>
        <a:bodyPr/>
        <a:lstStyle/>
        <a:p/>
      </dgm:t>
    </dgm:pt>
    <dgm:pt modelId="{817F9C21-AB75-4D2D-9095-1A7244790ADD}" type="pres">
      <dgm:prSet presAssocID="{0772C1E1-41C5-4E3E-8EBA-5B7291B001B8}" presName="text_1" presStyleLbl="node1" presStyleCnt="1" custFlipVert="1" custScaleX="34683" custScaleY="1868">
        <dgm:presLayoutVars>
          <dgm:bulletEnabled val="1"/>
        </dgm:presLayoutVars>
      </dgm:prSet>
      <dgm:spPr/>
      <dgm:t>
        <a:bodyPr/>
        <a:lstStyle/>
        <a:p/>
      </dgm:t>
    </dgm:pt>
    <dgm:pt modelId="{DB11DC2A-1CE3-4CCF-94BA-556F3AA75ABB}" type="pres">
      <dgm:prSet presAssocID="{7BEE2C1C-6C43-4C2A-9559-DCF6C68455A7}" presName="maxNode"/>
      <dgm:spPr/>
      <dgm:t>
        <a:bodyPr/>
        <a:lstStyle/>
        <a:p/>
      </dgm:t>
    </dgm:pt>
    <dgm:pt modelId="{4634FEED-207B-4726-9E83-96BB221C81F7}" type="pres">
      <dgm:prSet presAssocID="{7BEE2C1C-6C43-4C2A-9559-DCF6C68455A7}" presName="Name33"/>
      <dgm:spPr/>
      <dgm:t>
        <a:bodyPr/>
        <a:lstStyle/>
        <a:p/>
      </dgm:t>
    </dgm:pt>
  </dgm:ptLst>
  <dgm:cxnLst>
    <dgm:cxn modelId="{587F6B39-9ED7-482F-A9BD-D747C50D82F3}" srcId="{7BEE2C1C-6C43-4C2A-9559-DCF6C68455A7}" destId="{0772C1E1-41C5-4E3E-8EBA-5B7291B001B8}" srcOrd="0" destOrd="0" parTransId="{84C2FBE6-D820-4731-85AE-0D11C6306E80}" sibTransId="{D0AD92F5-7BC8-4A3A-A0DE-E00E64E8824F}"/>
    <dgm:cxn modelId="{4311BDDD-2725-4970-A36C-456639FACE2C}" type="presOf" srcId="{7BEE2C1C-6C43-4C2A-9559-DCF6C68455A7}" destId="{E24ACC82-0C2F-49D5-A9FE-71C1F7CDC61C}" srcOrd="0" destOrd="0" presId="urn:microsoft.com/office/officeart/2008/layout/AccentedPicture"/>
    <dgm:cxn modelId="{F0D606BD-DFD4-43E4-8716-9706BDECFD7B}" type="presParOf" srcId="{E24ACC82-0C2F-49D5-A9FE-71C1F7CDC61C}" destId="{976C3B10-0B0A-40C2-8057-098C1739B65B}" srcOrd="0" destOrd="0" presId="urn:microsoft.com/office/officeart/2008/layout/AccentedPicture"/>
    <dgm:cxn modelId="{38B84DD4-1BA0-495A-8349-77CDF442F9D1}" type="presOf" srcId="{D0AD92F5-7BC8-4A3A-A0DE-E00E64E8824F}" destId="{976C3B10-0B0A-40C2-8057-098C1739B65B}" srcOrd="0" destOrd="0" presId="urn:microsoft.com/office/officeart/2008/layout/AccentedPicture"/>
    <dgm:cxn modelId="{EDDCC71C-8D34-4F5D-9D04-1800778AFA11}" type="presParOf" srcId="{E24ACC82-0C2F-49D5-A9FE-71C1F7CDC61C}" destId="{817F9C21-AB75-4D2D-9095-1A7244790ADD}" srcOrd="1" destOrd="0" presId="urn:microsoft.com/office/officeart/2008/layout/AccentedPicture"/>
    <dgm:cxn modelId="{7FB2FBD3-CBEB-4B07-8AE5-614E8609049B}" type="presOf" srcId="{0772C1E1-41C5-4E3E-8EBA-5B7291B001B8}" destId="{817F9C21-AB75-4D2D-9095-1A7244790ADD}" srcOrd="0" destOrd="0" presId="urn:microsoft.com/office/officeart/2008/layout/AccentedPicture"/>
    <dgm:cxn modelId="{6E1EB436-A710-42DD-871C-039AF581BA5D}" type="presParOf" srcId="{E24ACC82-0C2F-49D5-A9FE-71C1F7CDC61C}" destId="{DB11DC2A-1CE3-4CCF-94BA-556F3AA75ABB}" srcOrd="2" destOrd="0" presId="urn:microsoft.com/office/officeart/2008/layout/AccentedPicture"/>
    <dgm:cxn modelId="{FB7696B5-8ECF-4395-B2D7-263C44FB1F44}" type="presParOf" srcId="{DB11DC2A-1CE3-4CCF-94BA-556F3AA75ABB}" destId="{4634FEED-207B-4726-9E83-96BB221C81F7}" srcOrd="0" destOrd="0" presId="urn:microsoft.com/office/officeart/2008/layout/AccentedPicture"/>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ata3.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6E7A360B-DF01-4BC3-B8FF-7170AE02B590}" type="doc">
      <dgm:prSet loTypeId="urn:microsoft.com/office/officeart/2005/8/layout/vList5" loCatId="list" qsTypeId="urn:microsoft.com/office/officeart/2005/8/quickstyle/3d2" qsCatId="3D" csTypeId="urn:microsoft.com/office/officeart/2005/8/colors/accent2_4" csCatId="accent2" phldr="1"/>
      <dgm:spPr/>
      <dgm:t>
        <a:bodyPr/>
        <a:lstStyle/>
        <a:p>
          <a:endParaRPr lang="en-US"/>
        </a:p>
      </dgm:t>
    </dgm:pt>
    <dgm:pt modelId="{108F6550-C3F8-48E1-B186-ECDD44424F2C}" type="parTrans" cxnId="{F6F17BF4-E52E-4489-96AB-C725E11F3E35}">
      <dgm:prSet/>
      <dgm:spPr/>
      <dgm:t>
        <a:bodyPr/>
        <a:lstStyle/>
        <a:p>
          <a:endParaRPr lang="en-US"/>
        </a:p>
      </dgm:t>
    </dgm:pt>
    <dgm:pt modelId="{482CAEFB-C331-452D-BA66-8ED02EC071CA}">
      <dgm:prSet/>
      <dgm:spPr>
        <a:gradFill rotWithShape="0">
          <a:gsLst>
            <a:gs pos="92000">
              <a:schemeClr val="tx2">
                <a:lumMod val="75000"/>
              </a:schemeClr>
            </a:gs>
            <a:gs pos="40718">
              <a:srgbClr val="36508C"/>
            </a:gs>
            <a:gs pos="25000">
              <a:srgbClr val="0070C0"/>
            </a:gs>
          </a:gsLst>
        </a:gradFill>
        <a:ln>
          <a:noFill/>
        </a:ln>
        <a:scene3d>
          <a:camera prst="orthographicFront"/>
          <a:lightRig rig="threePt" dir="t">
            <a:rot lat="0" lon="0" rev="7500000"/>
          </a:lightRig>
        </a:scene3d>
        <a:sp3d prstMaterial="plastic">
          <a:bevelT w="127000" h="25400" prst="relaxedInset"/>
        </a:sp3d>
      </dgm:spPr>
      <dgm:t>
        <a:bodyPr/>
        <a:lstStyle/>
        <a:p>
          <a:r>
            <a:rPr lang="en-US" b="1" u="sng">
              <a:latin typeface="Times New Roman" panose="02020603050405020304" pitchFamily="18" charset="0"/>
              <a:cs typeface="Times New Roman" panose="02020603050405020304" pitchFamily="18" charset="0"/>
            </a:rPr>
            <a:t>Research Question</a:t>
          </a:r>
          <a:endParaRPr lang="en-US">
            <a:latin typeface="Times New Roman" panose="02020603050405020304" pitchFamily="18" charset="0"/>
            <a:cs typeface="Times New Roman" panose="02020603050405020304" pitchFamily="18" charset="0"/>
          </a:endParaRPr>
        </a:p>
      </dgm:t>
    </dgm:pt>
    <dgm:pt modelId="{CEDE6259-12C3-443B-A856-EAEE69B11501}" type="parTrans" cxnId="{AA0ABAC4-1AFF-4DB8-ADF9-1854A5DD7047}">
      <dgm:prSet/>
      <dgm:spPr/>
      <dgm:t>
        <a:bodyPr/>
        <a:lstStyle/>
        <a:p>
          <a:endParaRPr lang="en-US"/>
        </a:p>
      </dgm:t>
    </dgm:pt>
    <dgm:pt modelId="{0E87B3F0-8D26-40FB-8819-6322ECA78266}">
      <dgm:prSet/>
      <dgm:spPr>
        <a:solidFill>
          <a:srgbClr val="93D1FF">
            <a:alpha val="89804"/>
          </a:srgbClr>
        </a:solidFill>
        <a:ln w="9525" cap="rnd" cmpd="sng" algn="ctr">
          <a:solidFill>
            <a:schemeClr val="accent2">
              <a:alpha val="90000"/>
              <a:tint val="55000"/>
              <a:hueOff val="0"/>
              <a:satOff val="0"/>
              <a:lumOff val="0"/>
              <a:alphaOff val="0"/>
            </a:schemeClr>
          </a:solidFill>
          <a:prstDash val="solid"/>
        </a:ln>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gm:spPr>
      <dgm:t>
        <a:bodyPr/>
        <a:lstStyle/>
        <a:p>
          <a:r>
            <a:rPr lang="en-US">
              <a:latin typeface="Times New Roman" panose="02020603050405020304" pitchFamily="18" charset="0"/>
              <a:cs typeface="Times New Roman" panose="02020603050405020304" pitchFamily="18" charset="0"/>
            </a:rPr>
            <a:t>Farmers have simple description and don’t know the disease name and correct solutions</a:t>
          </a:r>
        </a:p>
      </dgm:t>
    </dgm:pt>
    <dgm:pt modelId="{0E28C9F1-8FFF-45F3-9B84-1D9EABE128ED}" type="sibTrans" cxnId="{AA0ABAC4-1AFF-4DB8-ADF9-1854A5DD7047}">
      <dgm:prSet/>
      <dgm:spPr/>
      <dgm:t>
        <a:bodyPr/>
        <a:lstStyle/>
        <a:p>
          <a:endParaRPr lang="en-US"/>
        </a:p>
      </dgm:t>
    </dgm:pt>
    <dgm:pt modelId="{A418F8F1-8CFC-4CA4-916F-B17D9D08AF58}" type="parTrans" cxnId="{FAB5ACCD-2B03-4442-B2A1-59FE8B17A0D3}">
      <dgm:prSet/>
      <dgm:spPr/>
      <dgm:t>
        <a:bodyPr/>
        <a:lstStyle/>
        <a:p>
          <a:endParaRPr lang="en-US"/>
        </a:p>
      </dgm:t>
    </dgm:pt>
    <dgm:pt modelId="{F4055E5E-7650-470C-ACC8-1A1315D45505}">
      <dgm:prSet/>
      <dgm:spPr>
        <a:solidFill>
          <a:srgbClr val="93D1FF">
            <a:alpha val="89804"/>
          </a:srgbClr>
        </a:solidFill>
        <a:ln w="9525" cap="rnd" cmpd="sng" algn="ctr">
          <a:solidFill>
            <a:schemeClr val="accent2">
              <a:alpha val="90000"/>
              <a:tint val="55000"/>
              <a:hueOff val="0"/>
              <a:satOff val="0"/>
              <a:lumOff val="0"/>
              <a:alphaOff val="0"/>
            </a:schemeClr>
          </a:solidFill>
          <a:prstDash val="solid"/>
        </a:ln>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gm:spPr>
      <dgm:t>
        <a:bodyPr/>
        <a:lstStyle/>
        <a:p>
          <a:r>
            <a:rPr lang="en-US">
              <a:latin typeface="Times New Roman" panose="02020603050405020304" pitchFamily="18" charset="0"/>
              <a:cs typeface="Times New Roman" panose="02020603050405020304" pitchFamily="18" charset="0"/>
            </a:rPr>
            <a:t>Farmers can’t understand the standard languages output from chatbot.</a:t>
          </a:r>
        </a:p>
      </dgm:t>
    </dgm:pt>
    <dgm:pt modelId="{53D3B99A-24CC-4DA0-8B5B-8DC4703533BC}" type="sibTrans" cxnId="{FAB5ACCD-2B03-4442-B2A1-59FE8B17A0D3}">
      <dgm:prSet/>
      <dgm:spPr/>
      <dgm:t>
        <a:bodyPr/>
        <a:lstStyle/>
        <a:p>
          <a:endParaRPr lang="en-US"/>
        </a:p>
      </dgm:t>
    </dgm:pt>
    <dgm:pt modelId="{B63A0846-7B88-4450-BCD1-A4F69C860F8A}" type="parTrans" cxnId="{9CDF3572-4CF4-4FDA-B0BB-1A34DB732DDF}">
      <dgm:prSet/>
      <dgm:spPr/>
      <dgm:t>
        <a:bodyPr/>
        <a:lstStyle/>
        <a:p>
          <a:endParaRPr lang="en-US"/>
        </a:p>
      </dgm:t>
    </dgm:pt>
    <dgm:pt modelId="{0D9BDF35-39D2-42D8-90D8-A79C274953C4}">
      <dgm:prSet/>
      <dgm:spPr>
        <a:solidFill>
          <a:srgbClr val="93D1FF">
            <a:alpha val="89804"/>
          </a:srgbClr>
        </a:solidFill>
        <a:ln w="9525" cap="rnd" cmpd="sng" algn="ctr">
          <a:solidFill>
            <a:schemeClr val="accent2">
              <a:alpha val="90000"/>
              <a:tint val="55000"/>
              <a:hueOff val="0"/>
              <a:satOff val="0"/>
              <a:lumOff val="0"/>
              <a:alphaOff val="0"/>
            </a:schemeClr>
          </a:solidFill>
          <a:prstDash val="solid"/>
        </a:ln>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gm:spPr>
      <dgm:t>
        <a:bodyPr/>
        <a:lstStyle/>
        <a:p>
          <a:r>
            <a:rPr lang="en-US">
              <a:latin typeface="Times New Roman" panose="02020603050405020304" pitchFamily="18" charset="0"/>
              <a:cs typeface="Times New Roman" panose="02020603050405020304" pitchFamily="18" charset="0"/>
            </a:rPr>
            <a:t>Farmers have an idea of a product but they don’t know the actual name.</a:t>
          </a:r>
        </a:p>
      </dgm:t>
    </dgm:pt>
    <dgm:pt modelId="{4F1AFFFD-2549-4AE8-9A71-5E80EE2E826D}" type="sibTrans" cxnId="{9CDF3572-4CF4-4FDA-B0BB-1A34DB732DDF}">
      <dgm:prSet/>
      <dgm:spPr/>
      <dgm:t>
        <a:bodyPr/>
        <a:lstStyle/>
        <a:p>
          <a:endParaRPr lang="en-US"/>
        </a:p>
      </dgm:t>
    </dgm:pt>
    <dgm:pt modelId="{47D69B0A-30F9-44E8-B55C-06F9823CE1E1}" type="sibTrans" cxnId="{F6F17BF4-E52E-4489-96AB-C725E11F3E35}">
      <dgm:prSet/>
      <dgm:spPr/>
      <dgm:t>
        <a:bodyPr/>
        <a:lstStyle/>
        <a:p>
          <a:endParaRPr lang="en-US"/>
        </a:p>
      </dgm:t>
    </dgm:pt>
    <dgm:pt modelId="{40E65D93-EF8C-4304-876C-EE77C539BDA2}" type="pres">
      <dgm:prSet presAssocID="{6E7A360B-DF01-4BC3-B8FF-7170AE02B590}" presName="Name0">
        <dgm:presLayoutVars>
          <dgm:dir/>
          <dgm:animLvl val="lvl"/>
          <dgm:resizeHandles val="exact"/>
        </dgm:presLayoutVars>
      </dgm:prSet>
      <dgm:spPr/>
      <dgm:t>
        <a:bodyPr/>
        <a:lstStyle/>
        <a:p/>
      </dgm:t>
    </dgm:pt>
    <dgm:pt modelId="{EF481C34-C729-4EB4-842B-F6DEF9B542D7}" type="pres">
      <dgm:prSet presAssocID="{482CAEFB-C331-452D-BA66-8ED02EC071CA}" presName="linNode"/>
      <dgm:spPr/>
      <dgm:t>
        <a:bodyPr/>
        <a:lstStyle/>
        <a:p/>
      </dgm:t>
    </dgm:pt>
    <dgm:pt modelId="{7C46E5CA-AC18-446D-ABE3-3CC4DF42FC1D}" type="pres">
      <dgm:prSet presAssocID="{482CAEFB-C331-452D-BA66-8ED02EC071CA}" presName="parentText" presStyleLbl="node1" presStyleCnt="1" custScaleX="86012" custLinFactNeighborX="-15696">
        <dgm:presLayoutVars>
          <dgm:chMax val="1"/>
          <dgm:bulletEnabled val="1"/>
        </dgm:presLayoutVars>
      </dgm:prSet>
      <dgm:spPr/>
      <dgm:t>
        <a:bodyPr/>
        <a:lstStyle/>
        <a:p/>
      </dgm:t>
    </dgm:pt>
    <dgm:pt modelId="{430D5267-4D1F-4EA9-8B57-3FCDB55E38B2}" type="pres">
      <dgm:prSet presAssocID="{482CAEFB-C331-452D-BA66-8ED02EC071CA}" presName="descendantText" presStyleLbl="alignAccFollowNode1" presStyleCnt="1" custScaleX="111910">
        <dgm:presLayoutVars>
          <dgm:bulletEnabled val="1"/>
        </dgm:presLayoutVars>
      </dgm:prSet>
      <dgm:spPr/>
      <dgm:t>
        <a:bodyPr/>
        <a:lstStyle/>
        <a:p/>
      </dgm:t>
    </dgm:pt>
  </dgm:ptLst>
  <dgm:cxnLst>
    <dgm:cxn modelId="{F6F17BF4-E52E-4489-96AB-C725E11F3E35}" srcId="{6E7A360B-DF01-4BC3-B8FF-7170AE02B590}" destId="{482CAEFB-C331-452D-BA66-8ED02EC071CA}" srcOrd="0" destOrd="0" parTransId="{108F6550-C3F8-48E1-B186-ECDD44424F2C}" sibTransId="{47D69B0A-30F9-44E8-B55C-06F9823CE1E1}"/>
    <dgm:cxn modelId="{AA0ABAC4-1AFF-4DB8-ADF9-1854A5DD7047}" srcId="{482CAEFB-C331-452D-BA66-8ED02EC071CA}" destId="{0E87B3F0-8D26-40FB-8819-6322ECA78266}" srcOrd="0" destOrd="0" parTransId="{CEDE6259-12C3-443B-A856-EAEE69B11501}" sibTransId="{0E28C9F1-8FFF-45F3-9B84-1D9EABE128ED}"/>
    <dgm:cxn modelId="{FAB5ACCD-2B03-4442-B2A1-59FE8B17A0D3}" srcId="{482CAEFB-C331-452D-BA66-8ED02EC071CA}" destId="{F4055E5E-7650-470C-ACC8-1A1315D45505}" srcOrd="1" destOrd="0" parTransId="{A418F8F1-8CFC-4CA4-916F-B17D9D08AF58}" sibTransId="{53D3B99A-24CC-4DA0-8B5B-8DC4703533BC}"/>
    <dgm:cxn modelId="{9CDF3572-4CF4-4FDA-B0BB-1A34DB732DDF}" srcId="{482CAEFB-C331-452D-BA66-8ED02EC071CA}" destId="{0D9BDF35-39D2-42D8-90D8-A79C274953C4}" srcOrd="2" destOrd="0" parTransId="{B63A0846-7B88-4450-BCD1-A4F69C860F8A}" sibTransId="{4F1AFFFD-2549-4AE8-9A71-5E80EE2E826D}"/>
    <dgm:cxn modelId="{EA36CE35-8CC7-4399-9995-FB12842C2099}" type="presOf" srcId="{6E7A360B-DF01-4BC3-B8FF-7170AE02B590}" destId="{40E65D93-EF8C-4304-876C-EE77C539BDA2}" srcOrd="0" destOrd="0" presId="urn:microsoft.com/office/officeart/2005/8/layout/vList5"/>
    <dgm:cxn modelId="{E71F2CF3-4C77-4EF4-92FF-468EE035D3B0}" type="presParOf" srcId="{40E65D93-EF8C-4304-876C-EE77C539BDA2}" destId="{EF481C34-C729-4EB4-842B-F6DEF9B542D7}" srcOrd="0" destOrd="0" presId="urn:microsoft.com/office/officeart/2005/8/layout/vList5"/>
    <dgm:cxn modelId="{98576441-6B89-473B-B328-6B60C814A026}" type="presParOf" srcId="{EF481C34-C729-4EB4-842B-F6DEF9B542D7}" destId="{7C46E5CA-AC18-446D-ABE3-3CC4DF42FC1D}" srcOrd="0" destOrd="0" presId="urn:microsoft.com/office/officeart/2005/8/layout/vList5"/>
    <dgm:cxn modelId="{6D523C40-0B8B-4661-B467-E7A7B62E40C9}" type="presOf" srcId="{482CAEFB-C331-452D-BA66-8ED02EC071CA}" destId="{7C46E5CA-AC18-446D-ABE3-3CC4DF42FC1D}" srcOrd="0" destOrd="0" presId="urn:microsoft.com/office/officeart/2005/8/layout/vList5"/>
    <dgm:cxn modelId="{DA109B63-D0BA-467C-95E1-0667EB092EB8}" type="presParOf" srcId="{EF481C34-C729-4EB4-842B-F6DEF9B542D7}" destId="{430D5267-4D1F-4EA9-8B57-3FCDB55E38B2}" srcOrd="1" destOrd="0" presId="urn:microsoft.com/office/officeart/2005/8/layout/vList5"/>
    <dgm:cxn modelId="{B016792F-1072-48AC-B234-ECACFB36A8D9}" type="presOf" srcId="{0E87B3F0-8D26-40FB-8819-6322ECA78266}" destId="{430D5267-4D1F-4EA9-8B57-3FCDB55E38B2}" srcOrd="0" destOrd="0" presId="urn:microsoft.com/office/officeart/2005/8/layout/vList5"/>
    <dgm:cxn modelId="{1164ECFD-78D2-4ECE-A820-0E37DFC28C1A}" type="presOf" srcId="{F4055E5E-7650-470C-ACC8-1A1315D45505}" destId="{430D5267-4D1F-4EA9-8B57-3FCDB55E38B2}" srcOrd="0" destOrd="1" presId="urn:microsoft.com/office/officeart/2005/8/layout/vList5"/>
    <dgm:cxn modelId="{4CA360B9-4778-40E2-B774-DC61F72948AB}" type="presOf" srcId="{0D9BDF35-39D2-42D8-90D8-A79C274953C4}" destId="{430D5267-4D1F-4EA9-8B57-3FCDB55E38B2}" srcOrd="0" destOrd="2" presId="urn:microsoft.com/office/officeart/2005/8/layout/vList5"/>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ata4.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FCA0DC9C-432A-4F04-91E7-427A3A9EFFEE}" type="doc">
      <dgm:prSet loTypeId="urn:microsoft.com/office/officeart/2005/8/layout/orgChart1" loCatId="hierarchy" qsTypeId="urn:microsoft.com/office/officeart/2005/8/quickstyle/simple5" qsCatId="simple" csTypeId="urn:microsoft.com/office/officeart/2005/8/colors/accent3_1" csCatId="accent3" phldr="1"/>
      <dgm:spPr/>
      <dgm:t>
        <a:bodyPr/>
        <a:lstStyle/>
        <a:p>
          <a:endParaRPr lang="en-US"/>
        </a:p>
      </dgm:t>
    </dgm:pt>
    <dgm:pt modelId="{46C30858-27BD-42AD-B028-02BC6E9EF704}" type="parTrans" cxnId="{428D900E-9877-43F3-B373-ED12B60732C0}">
      <dgm:prSet/>
      <dgm:spPr/>
      <dgm:t>
        <a:bodyPr/>
        <a:lstStyle/>
        <a:p>
          <a:pPr algn="ctr"/>
          <a:endParaRPr lang="en-US">
            <a:latin typeface="+mn-lt"/>
          </a:endParaRPr>
        </a:p>
      </dgm:t>
    </dgm:pt>
    <dgm:pt modelId="{F0A55219-32D8-4DBE-9BF7-6BA863DE00FC}">
      <dgm:prSet phldrT="[Text]" custT="1"/>
      <dgm:spPr>
        <a:solidFill>
          <a:schemeClr val="bg1"/>
        </a:solidFill>
        <a:ln w="28575">
          <a:solidFill>
            <a:schemeClr val="tx1"/>
          </a:solidFill>
        </a:ln>
      </dgm:spPr>
      <dgm:t>
        <a:bodyPr/>
        <a:lstStyle/>
        <a:p>
          <a:pPr algn="ctr"/>
          <a:r>
            <a:rPr lang="en-US" sz="1600" b="0">
              <a:solidFill>
                <a:schemeClr val="tx2">
                  <a:lumMod val="75000"/>
                </a:schemeClr>
              </a:solidFill>
              <a:latin typeface="Times New Roman" panose="02020603050405020304" pitchFamily="18" charset="0"/>
              <a:cs typeface="Times New Roman" panose="02020603050405020304" pitchFamily="18" charset="0"/>
            </a:rPr>
            <a:t>Getting real problem of farmers and provide support by suggesting solutions</a:t>
          </a:r>
        </a:p>
      </dgm:t>
    </dgm:pt>
    <dgm:pt modelId="{D39871E5-A3C9-4C31-B560-B9FD3E99FCA9}" type="parTrans" cxnId="{CD55F53D-21FD-4003-BCF8-8B59CAF928A2}">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pPr algn="ctr"/>
          <a:endParaRPr lang="en-US">
            <a:latin typeface="+mn-lt"/>
          </a:endParaRPr>
        </a:p>
      </dgm:t>
    </dgm:pt>
    <dgm:pt modelId="{0466B7A5-373A-4C7C-8D1B-9FC055B3B584}">
      <dgm:prSet phldrT="[Text]" custT="1"/>
      <dgm:spPr>
        <a:ln>
          <a:solidFill>
            <a:schemeClr val="accent5">
              <a:lumMod val="20000"/>
              <a:lumOff val="80000"/>
            </a:schemeClr>
          </a:solidFill>
        </a:ln>
      </dgm:spPr>
      <dgm:t>
        <a:bodyPr/>
        <a:lstStyle/>
        <a:p>
          <a:pPr algn="ctr"/>
          <a:r>
            <a:rPr lang="en-US" sz="1000" b="1">
              <a:latin typeface="Times New Roman" panose="02020603050405020304" pitchFamily="18" charset="0"/>
              <a:cs typeface="Times New Roman" panose="02020603050405020304" pitchFamily="18" charset="0"/>
            </a:rPr>
            <a:t>Project Imitation</a:t>
          </a:r>
        </a:p>
      </dgm:t>
    </dgm:pt>
    <dgm:pt modelId="{5F5C22E1-487E-4E24-BE39-03D59C6E61AE}" type="parTrans" cxnId="{28169892-14BF-47EC-8CF7-FA6047AFF3E4}">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pPr algn="ctr"/>
          <a:endParaRPr lang="en-US">
            <a:latin typeface="+mn-lt"/>
          </a:endParaRPr>
        </a:p>
      </dgm:t>
    </dgm:pt>
    <dgm:pt modelId="{9207DD13-478E-4237-A38B-72FB6B3EE55F}">
      <dgm:prSet phldrT="[Text]" custT="1"/>
      <dgm:spPr/>
      <dgm:t>
        <a:bodyPr/>
        <a:lstStyle/>
        <a:p>
          <a:pPr algn="ctr"/>
          <a:r>
            <a:rPr lang="en-US" sz="800" b="1">
              <a:latin typeface="Times New Roman" panose="02020603050405020304" pitchFamily="18" charset="0"/>
              <a:cs typeface="Times New Roman" panose="02020603050405020304" pitchFamily="18" charset="0"/>
            </a:rPr>
            <a:t>Topic Selection</a:t>
          </a:r>
        </a:p>
      </dgm:t>
    </dgm:pt>
    <dgm:pt modelId="{CA958F1F-A37C-40B1-9034-F21800D11085}" type="sibTrans" cxnId="{28169892-14BF-47EC-8CF7-FA6047AFF3E4}">
      <dgm:prSet/>
      <dgm:spPr/>
      <dgm:t>
        <a:bodyPr/>
        <a:lstStyle/>
        <a:p>
          <a:pPr algn="ctr"/>
          <a:endParaRPr lang="en-US">
            <a:latin typeface="+mn-lt"/>
          </a:endParaRPr>
        </a:p>
      </dgm:t>
    </dgm:pt>
    <dgm:pt modelId="{B06DC45E-E5D8-4BA2-A2AD-899908348371}" type="parTrans" cxnId="{E8191B25-E985-4095-9F9D-8C60B1F121EA}">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pPr algn="ctr"/>
          <a:endParaRPr lang="en-US">
            <a:latin typeface="+mn-lt"/>
          </a:endParaRPr>
        </a:p>
      </dgm:t>
    </dgm:pt>
    <dgm:pt modelId="{1161D08D-ABF3-4892-82E9-50082243478C}">
      <dgm:prSet phldrT="[Text]" custT="1"/>
      <dgm:spPr/>
      <dgm:t>
        <a:bodyPr/>
        <a:lstStyle/>
        <a:p>
          <a:pPr algn="ctr"/>
          <a:r>
            <a:rPr lang="en-US" sz="800" b="1">
              <a:latin typeface="Times New Roman" panose="02020603050405020304" pitchFamily="18" charset="0"/>
              <a:cs typeface="Times New Roman" panose="02020603050405020304" pitchFamily="18" charset="0"/>
            </a:rPr>
            <a:t>Requirements gatherings</a:t>
          </a:r>
        </a:p>
      </dgm:t>
    </dgm:pt>
    <dgm:pt modelId="{A33B5FB5-2452-49DB-8989-263AEB1C68C7}" type="sibTrans" cxnId="{E8191B25-E985-4095-9F9D-8C60B1F121EA}">
      <dgm:prSet/>
      <dgm:spPr/>
      <dgm:t>
        <a:bodyPr/>
        <a:lstStyle/>
        <a:p>
          <a:pPr algn="ctr"/>
          <a:endParaRPr lang="en-US">
            <a:latin typeface="+mn-lt"/>
          </a:endParaRPr>
        </a:p>
      </dgm:t>
    </dgm:pt>
    <dgm:pt modelId="{2B66F84E-D700-421A-9EC9-92C2B0F835C9}" type="sibTrans" cxnId="{CD55F53D-21FD-4003-BCF8-8B59CAF928A2}">
      <dgm:prSet/>
      <dgm:spPr/>
      <dgm:t>
        <a:bodyPr/>
        <a:lstStyle/>
        <a:p>
          <a:pPr algn="ctr"/>
          <a:endParaRPr lang="en-US">
            <a:latin typeface="+mn-lt"/>
          </a:endParaRPr>
        </a:p>
      </dgm:t>
    </dgm:pt>
    <dgm:pt modelId="{678879B6-B611-4101-B5DA-4A51FC5E5255}" type="parTrans" cxnId="{F0C34330-424E-4EED-B1B2-FC0FC59BFB11}">
      <dgm:prSet/>
      <dgm:spPr>
        <a:noFill/>
        <a:ln w="19050" cap="rnd" cmpd="sng" algn="ctr">
          <a:solidFill>
            <a:schemeClr val="accent3">
              <a:shade val="60000"/>
              <a:hueOff val="0"/>
              <a:satOff val="0"/>
              <a:lumOff val="0"/>
              <a:alphaOff val="0"/>
            </a:schemeClr>
          </a:solidFill>
          <a:prstDash val="solid"/>
        </a:ln>
      </dgm:spPr>
      <dgm:t>
        <a:bodyPr/>
        <a:lstStyle/>
        <a:p>
          <a:pPr algn="ctr"/>
          <a:endParaRPr lang="en-US">
            <a:latin typeface="+mn-lt"/>
          </a:endParaRPr>
        </a:p>
      </dgm:t>
    </dgm:pt>
    <dgm:pt modelId="{7C69DBDF-E94C-4367-A9A4-6F7D5F5A4E01}">
      <dgm:prSet phldrT="[Text]" custT="1"/>
      <dgm:spPr>
        <a:ln>
          <a:solidFill>
            <a:schemeClr val="accent5">
              <a:lumMod val="20000"/>
              <a:lumOff val="80000"/>
            </a:schemeClr>
          </a:solidFill>
        </a:ln>
      </dgm:spPr>
      <dgm:t>
        <a:bodyPr/>
        <a:lstStyle/>
        <a:p>
          <a:pPr algn="ctr"/>
          <a:r>
            <a:rPr lang="en-US" sz="1000" b="1">
              <a:latin typeface="Times New Roman" panose="02020603050405020304" pitchFamily="18" charset="0"/>
              <a:cs typeface="Times New Roman" panose="02020603050405020304" pitchFamily="18" charset="0"/>
            </a:rPr>
            <a:t>Background study</a:t>
          </a:r>
        </a:p>
      </dgm:t>
    </dgm:pt>
    <dgm:pt modelId="{5AD17E1E-71A1-4F5E-A4F2-B9DA971A5460}" type="parTrans" cxnId="{D62143C1-A7D5-42F1-8A5F-E65D1A0A7665}">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pPr algn="ctr"/>
          <a:endParaRPr lang="en-US">
            <a:latin typeface="+mn-lt"/>
          </a:endParaRPr>
        </a:p>
      </dgm:t>
    </dgm:pt>
    <dgm:pt modelId="{4C240245-420D-4884-A116-44AAC64B2597}">
      <dgm:prSet phldrT="[Text]" custT="1"/>
      <dgm:spPr/>
      <dgm:t>
        <a:bodyPr/>
        <a:lstStyle/>
        <a:p>
          <a:pPr algn="ctr"/>
          <a:r>
            <a:rPr lang="en-US" sz="800" b="1">
              <a:latin typeface="Times New Roman" panose="02020603050405020304" pitchFamily="18" charset="0"/>
              <a:cs typeface="Times New Roman" panose="02020603050405020304" pitchFamily="18" charset="0"/>
            </a:rPr>
            <a:t>Literature Survey</a:t>
          </a:r>
        </a:p>
      </dgm:t>
    </dgm:pt>
    <dgm:pt modelId="{C3F05477-B3D2-4DA2-8E7A-BA06A80CF850}" type="sibTrans" cxnId="{D62143C1-A7D5-42F1-8A5F-E65D1A0A7665}">
      <dgm:prSet/>
      <dgm:spPr/>
      <dgm:t>
        <a:bodyPr/>
        <a:lstStyle/>
        <a:p>
          <a:pPr algn="ctr"/>
          <a:endParaRPr lang="en-US">
            <a:latin typeface="+mn-lt"/>
          </a:endParaRPr>
        </a:p>
      </dgm:t>
    </dgm:pt>
    <dgm:pt modelId="{5D7A196D-C483-4597-A57B-6D9F4EB636C1}" type="parTrans" cxnId="{B8072520-2ABB-4F8B-9C70-1FFBF8A40507}">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endParaRPr lang="en-US">
            <a:latin typeface="+mn-lt"/>
          </a:endParaRPr>
        </a:p>
      </dgm:t>
    </dgm:pt>
    <dgm:pt modelId="{433F808B-415B-4844-93B2-BA796103CF49}">
      <dgm:prSet custT="1"/>
      <dgm:spPr/>
      <dgm:t>
        <a:bodyPr/>
        <a:lstStyle/>
        <a:p>
          <a:pPr algn="ctr"/>
          <a:r>
            <a:rPr lang="en-US" sz="800" b="1">
              <a:latin typeface="Times New Roman" panose="02020603050405020304" pitchFamily="18" charset="0"/>
              <a:cs typeface="Times New Roman" panose="02020603050405020304" pitchFamily="18" charset="0"/>
            </a:rPr>
            <a:t>Technology survey</a:t>
          </a:r>
        </a:p>
      </dgm:t>
    </dgm:pt>
    <dgm:pt modelId="{3AA6AF28-74AC-4758-85B5-8A316FEA0B6C}" type="sibTrans" cxnId="{B8072520-2ABB-4F8B-9C70-1FFBF8A40507}">
      <dgm:prSet/>
      <dgm:spPr/>
      <dgm:t>
        <a:bodyPr/>
        <a:lstStyle/>
        <a:p>
          <a:endParaRPr lang="en-US">
            <a:latin typeface="+mn-lt"/>
          </a:endParaRPr>
        </a:p>
      </dgm:t>
    </dgm:pt>
    <dgm:pt modelId="{D19915A0-9950-499A-81CB-24A3966330C2}" type="sibTrans" cxnId="{F0C34330-424E-4EED-B1B2-FC0FC59BFB11}">
      <dgm:prSet/>
      <dgm:spPr/>
      <dgm:t>
        <a:bodyPr/>
        <a:lstStyle/>
        <a:p>
          <a:pPr algn="ctr"/>
          <a:endParaRPr lang="en-US">
            <a:latin typeface="+mn-lt"/>
          </a:endParaRPr>
        </a:p>
      </dgm:t>
    </dgm:pt>
    <dgm:pt modelId="{D8B74D02-537D-4A55-89F9-91EE412EC46E}" type="parTrans" cxnId="{C955673A-157E-4A49-8216-01B2D8628F9D}">
      <dgm:prSet/>
      <dgm:spPr>
        <a:noFill/>
        <a:ln w="19050" cap="rnd" cmpd="sng" algn="ctr">
          <a:solidFill>
            <a:schemeClr val="accent3">
              <a:shade val="60000"/>
              <a:hueOff val="0"/>
              <a:satOff val="0"/>
              <a:lumOff val="0"/>
              <a:alphaOff val="0"/>
            </a:schemeClr>
          </a:solidFill>
          <a:prstDash val="solid"/>
        </a:ln>
      </dgm:spPr>
      <dgm:t>
        <a:bodyPr/>
        <a:lstStyle/>
        <a:p>
          <a:pPr algn="ctr"/>
          <a:endParaRPr lang="en-US">
            <a:latin typeface="+mn-lt"/>
          </a:endParaRPr>
        </a:p>
      </dgm:t>
    </dgm:pt>
    <dgm:pt modelId="{35FA447C-DE7B-420D-AB0B-A4A7BDE70094}">
      <dgm:prSet custT="1"/>
      <dgm:spPr>
        <a:ln>
          <a:solidFill>
            <a:schemeClr val="accent5">
              <a:lumMod val="20000"/>
              <a:lumOff val="80000"/>
            </a:schemeClr>
          </a:solidFill>
        </a:ln>
      </dgm:spPr>
      <dgm:t>
        <a:bodyPr/>
        <a:lstStyle/>
        <a:p>
          <a:pPr algn="ctr"/>
          <a:r>
            <a:rPr lang="en-US" sz="1000" b="1">
              <a:latin typeface="Times New Roman" panose="02020603050405020304" pitchFamily="18" charset="0"/>
              <a:cs typeface="Times New Roman" panose="02020603050405020304" pitchFamily="18" charset="0"/>
            </a:rPr>
            <a:t>Documentation</a:t>
          </a:r>
        </a:p>
      </dgm:t>
    </dgm:pt>
    <dgm:pt modelId="{F5E9D514-D249-41D7-92C4-20E699DF6E81}" type="parTrans" cxnId="{F2F235FB-82C7-4709-8EEB-C45B5BD94330}">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pPr algn="ctr"/>
          <a:endParaRPr lang="en-US">
            <a:latin typeface="+mn-lt"/>
          </a:endParaRPr>
        </a:p>
      </dgm:t>
    </dgm:pt>
    <dgm:pt modelId="{CB5FDEEB-7BFC-4EDD-B095-A9AAC70008D3}">
      <dgm:prSet custT="1"/>
      <dgm:spPr/>
      <dgm:t>
        <a:bodyPr/>
        <a:lstStyle/>
        <a:p>
          <a:pPr algn="ctr"/>
          <a:r>
            <a:rPr lang="en-US" sz="800" b="1">
              <a:latin typeface="Times New Roman" panose="02020603050405020304" pitchFamily="18" charset="0"/>
              <a:cs typeface="Times New Roman" panose="02020603050405020304" pitchFamily="18" charset="0"/>
            </a:rPr>
            <a:t>Topic Registration form</a:t>
          </a:r>
        </a:p>
      </dgm:t>
    </dgm:pt>
    <dgm:pt modelId="{04F29715-94C0-40AA-B567-BD5FEBBA08D5}" type="sibTrans" cxnId="{F2F235FB-82C7-4709-8EEB-C45B5BD94330}">
      <dgm:prSet/>
      <dgm:spPr/>
      <dgm:t>
        <a:bodyPr/>
        <a:lstStyle/>
        <a:p>
          <a:pPr algn="ctr"/>
          <a:endParaRPr lang="en-US">
            <a:latin typeface="+mn-lt"/>
          </a:endParaRPr>
        </a:p>
      </dgm:t>
    </dgm:pt>
    <dgm:pt modelId="{DFAC8C8E-E08E-4C15-A45A-85C5E61BE208}" type="parTrans" cxnId="{5C9BF7BA-36E3-4F6A-ADA9-67350830C5C7}">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endParaRPr lang="en-US">
            <a:latin typeface="+mn-lt"/>
          </a:endParaRPr>
        </a:p>
      </dgm:t>
    </dgm:pt>
    <dgm:pt modelId="{FEE2486B-E92A-450C-9635-AD88488C553E}">
      <dgm:prSet custT="1"/>
      <dgm:spPr/>
      <dgm:t>
        <a:bodyPr/>
        <a:lstStyle/>
        <a:p>
          <a:pPr algn="ctr"/>
          <a:r>
            <a:rPr lang="en-US" sz="800" b="1">
              <a:latin typeface="Times New Roman" panose="02020603050405020304" pitchFamily="18" charset="0"/>
              <a:cs typeface="Times New Roman" panose="02020603050405020304" pitchFamily="18" charset="0"/>
            </a:rPr>
            <a:t>Project Charter </a:t>
          </a:r>
        </a:p>
      </dgm:t>
    </dgm:pt>
    <dgm:pt modelId="{1B54195D-62B5-4E38-A67E-51EE7FF84D27}" type="sibTrans" cxnId="{5C9BF7BA-36E3-4F6A-ADA9-67350830C5C7}">
      <dgm:prSet/>
      <dgm:spPr/>
      <dgm:t>
        <a:bodyPr/>
        <a:lstStyle/>
        <a:p>
          <a:endParaRPr lang="en-US">
            <a:latin typeface="+mn-lt"/>
          </a:endParaRPr>
        </a:p>
      </dgm:t>
    </dgm:pt>
    <dgm:pt modelId="{B0F63ED5-2F78-4785-B6EA-BFB56C66C8EC}" type="parTrans" cxnId="{C0DFD14F-C263-460E-9D03-D242446409E1}">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endParaRPr lang="en-US">
            <a:latin typeface="+mn-lt"/>
          </a:endParaRPr>
        </a:p>
      </dgm:t>
    </dgm:pt>
    <dgm:pt modelId="{9DDA47B1-880D-4B4C-9AB1-F90D678E4C12}">
      <dgm:prSet custT="1"/>
      <dgm:spPr/>
      <dgm:t>
        <a:bodyPr/>
        <a:lstStyle/>
        <a:p>
          <a:pPr algn="ctr"/>
          <a:r>
            <a:rPr lang="en-US" sz="800" b="1">
              <a:latin typeface="Times New Roman" panose="02020603050405020304" pitchFamily="18" charset="0"/>
              <a:cs typeface="Times New Roman" panose="02020603050405020304" pitchFamily="18" charset="0"/>
            </a:rPr>
            <a:t>Proposal Document</a:t>
          </a:r>
        </a:p>
      </dgm:t>
    </dgm:pt>
    <dgm:pt modelId="{A17DAD79-98F1-4434-A942-06B73C79913F}" type="sibTrans" cxnId="{C0DFD14F-C263-460E-9D03-D242446409E1}">
      <dgm:prSet/>
      <dgm:spPr/>
      <dgm:t>
        <a:bodyPr/>
        <a:lstStyle/>
        <a:p>
          <a:endParaRPr lang="en-US">
            <a:latin typeface="+mn-lt"/>
          </a:endParaRPr>
        </a:p>
      </dgm:t>
    </dgm:pt>
    <dgm:pt modelId="{E411856D-0196-4311-A5F6-52B2FBD18337}" type="parTrans" cxnId="{82A37641-D978-4820-96D2-56B0E8D3A717}">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endParaRPr lang="en-US">
            <a:latin typeface="+mn-lt"/>
          </a:endParaRPr>
        </a:p>
      </dgm:t>
    </dgm:pt>
    <dgm:pt modelId="{CB9317B9-EB08-4086-9E4A-89ABA7E0D61B}">
      <dgm:prSet custT="1"/>
      <dgm:spPr/>
      <dgm:t>
        <a:bodyPr/>
        <a:lstStyle/>
        <a:p>
          <a:pPr algn="ctr"/>
          <a:r>
            <a:rPr lang="en-US" sz="800" b="1">
              <a:latin typeface="Times New Roman" panose="02020603050405020304" pitchFamily="18" charset="0"/>
              <a:cs typeface="Times New Roman" panose="02020603050405020304" pitchFamily="18" charset="0"/>
            </a:rPr>
            <a:t>Progress Document</a:t>
          </a:r>
        </a:p>
      </dgm:t>
    </dgm:pt>
    <dgm:pt modelId="{43FAFA72-D693-4612-8F89-70BB03DF1F89}" type="sibTrans" cxnId="{82A37641-D978-4820-96D2-56B0E8D3A717}">
      <dgm:prSet/>
      <dgm:spPr/>
      <dgm:t>
        <a:bodyPr/>
        <a:lstStyle/>
        <a:p>
          <a:endParaRPr lang="en-US">
            <a:latin typeface="+mn-lt"/>
          </a:endParaRPr>
        </a:p>
      </dgm:t>
    </dgm:pt>
    <dgm:pt modelId="{DEEA6398-54D0-451F-A9BC-7AC0A7CB8C55}" type="parTrans" cxnId="{DF845BE0-B411-47A4-A639-DD10CB927B51}">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endParaRPr lang="en-US">
            <a:latin typeface="+mn-lt"/>
          </a:endParaRPr>
        </a:p>
      </dgm:t>
    </dgm:pt>
    <dgm:pt modelId="{0DE00488-07AF-42A0-9261-B3CF210AE717}">
      <dgm:prSet custT="1"/>
      <dgm:spPr/>
      <dgm:t>
        <a:bodyPr/>
        <a:lstStyle/>
        <a:p>
          <a:pPr algn="ctr"/>
          <a:r>
            <a:rPr lang="en-US" sz="800" b="1">
              <a:latin typeface="Times New Roman" panose="02020603050405020304" pitchFamily="18" charset="0"/>
              <a:cs typeface="Times New Roman" panose="02020603050405020304" pitchFamily="18" charset="0"/>
            </a:rPr>
            <a:t>Final Document</a:t>
          </a:r>
        </a:p>
      </dgm:t>
    </dgm:pt>
    <dgm:pt modelId="{1ACB326E-5393-44CF-B052-C8BC25F08E72}" type="sibTrans" cxnId="{DF845BE0-B411-47A4-A639-DD10CB927B51}">
      <dgm:prSet/>
      <dgm:spPr/>
      <dgm:t>
        <a:bodyPr/>
        <a:lstStyle/>
        <a:p>
          <a:endParaRPr lang="en-US">
            <a:latin typeface="+mn-lt"/>
          </a:endParaRPr>
        </a:p>
      </dgm:t>
    </dgm:pt>
    <dgm:pt modelId="{01B70EE4-5724-4398-A98B-76AA17565C0F}" type="sibTrans" cxnId="{C955673A-157E-4A49-8216-01B2D8628F9D}">
      <dgm:prSet/>
      <dgm:spPr/>
      <dgm:t>
        <a:bodyPr/>
        <a:lstStyle/>
        <a:p>
          <a:pPr algn="ctr"/>
          <a:endParaRPr lang="en-US">
            <a:latin typeface="+mn-lt"/>
          </a:endParaRPr>
        </a:p>
      </dgm:t>
    </dgm:pt>
    <dgm:pt modelId="{9CBBF74C-2939-4D02-8CFB-4FBCA45EABFD}" type="parTrans" cxnId="{97F5076F-CC45-4D00-99B2-C27C3303407E}">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pPr algn="ctr"/>
          <a:endParaRPr lang="en-US">
            <a:latin typeface="+mn-lt"/>
          </a:endParaRPr>
        </a:p>
      </dgm:t>
    </dgm:pt>
    <dgm:pt modelId="{13B9E275-6869-4467-AEB4-BE38DFD625AE}">
      <dgm:prSet custT="1"/>
      <dgm:spPr>
        <a:ln>
          <a:solidFill>
            <a:schemeClr val="accent5">
              <a:lumMod val="20000"/>
              <a:lumOff val="80000"/>
            </a:schemeClr>
          </a:solidFill>
        </a:ln>
      </dgm:spPr>
      <dgm:t>
        <a:bodyPr/>
        <a:lstStyle/>
        <a:p>
          <a:pPr algn="ctr"/>
          <a:r>
            <a:rPr lang="en-US" sz="1000" b="1">
              <a:latin typeface="Times New Roman" panose="02020603050405020304" pitchFamily="18" charset="0"/>
              <a:cs typeface="Times New Roman" panose="02020603050405020304" pitchFamily="18" charset="0"/>
            </a:rPr>
            <a:t>Implementation</a:t>
          </a:r>
          <a:r>
            <a:rPr lang="en-US" sz="1000" b="1">
              <a:latin typeface="+mn-lt"/>
              <a:cs typeface="Times New Roman" panose="02020603050405020304" pitchFamily="18" charset="0"/>
            </a:rPr>
            <a:t> </a:t>
          </a:r>
        </a:p>
      </dgm:t>
    </dgm:pt>
    <dgm:pt modelId="{F16FA7FA-90EF-4DEA-8198-665807D041D5}" type="parTrans" cxnId="{38995061-C7E0-4F9B-99F6-53E873A5D274}">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endParaRPr lang="en-US">
            <a:latin typeface="+mn-lt"/>
          </a:endParaRPr>
        </a:p>
      </dgm:t>
    </dgm:pt>
    <dgm:pt modelId="{DE0C62BF-5E73-48F8-8167-350EFDACF548}">
      <dgm:prSet custT="1"/>
      <dgm:spPr/>
      <dgm:t>
        <a:bodyPr/>
        <a:lstStyle/>
        <a:p>
          <a:pPr algn="ctr">
            <a:buFont typeface="Symbol" panose="05050102010706020507" pitchFamily="18" charset="2"/>
            <a:buChar char=""/>
          </a:pPr>
          <a:r>
            <a:rPr lang="en-US" sz="800" b="1">
              <a:latin typeface="Times New Roman" panose="02020603050405020304" pitchFamily="18" charset="0"/>
              <a:cs typeface="Times New Roman" panose="02020603050405020304" pitchFamily="18" charset="0"/>
            </a:rPr>
            <a:t>Prepare similarity finder .</a:t>
          </a:r>
        </a:p>
      </dgm:t>
    </dgm:pt>
    <dgm:pt modelId="{299D9517-1E3C-4113-B69C-22B6A9D7C0EF}" type="sibTrans" cxnId="{38995061-C7E0-4F9B-99F6-53E873A5D274}">
      <dgm:prSet/>
      <dgm:spPr/>
      <dgm:t>
        <a:bodyPr/>
        <a:lstStyle/>
        <a:p>
          <a:endParaRPr lang="en-US">
            <a:latin typeface="+mn-lt"/>
          </a:endParaRPr>
        </a:p>
      </dgm:t>
    </dgm:pt>
    <dgm:pt modelId="{104169C1-51D9-4647-B289-30E76D997DFA}" type="parTrans" cxnId="{3C920E2D-E37B-47EA-9FA8-44A7153841EB}">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endParaRPr lang="en-US">
            <a:latin typeface="+mn-lt"/>
          </a:endParaRPr>
        </a:p>
      </dgm:t>
    </dgm:pt>
    <dgm:pt modelId="{AFF66784-0821-4526-94FF-BA9ADB169795}">
      <dgm:prSet custT="1"/>
      <dgm:spPr/>
      <dgm:t>
        <a:bodyPr/>
        <a:lstStyle/>
        <a:p>
          <a:pPr algn="ctr"/>
          <a:r>
            <a:rPr lang="en-US" sz="800" b="1">
              <a:latin typeface="Times New Roman" panose="02020603050405020304" pitchFamily="18" charset="0"/>
              <a:cs typeface="Times New Roman" panose="02020603050405020304" pitchFamily="18" charset="0"/>
            </a:rPr>
            <a:t>implement  classification algorithm</a:t>
          </a:r>
        </a:p>
      </dgm:t>
    </dgm:pt>
    <dgm:pt modelId="{A2FC1A0F-4A9C-4D3C-B9FB-D558555533BD}" type="sibTrans" cxnId="{3C920E2D-E37B-47EA-9FA8-44A7153841EB}">
      <dgm:prSet/>
      <dgm:spPr/>
      <dgm:t>
        <a:bodyPr/>
        <a:lstStyle/>
        <a:p>
          <a:endParaRPr lang="en-US">
            <a:latin typeface="+mn-lt"/>
          </a:endParaRPr>
        </a:p>
      </dgm:t>
    </dgm:pt>
    <dgm:pt modelId="{0F39972B-8740-4E91-B430-0AF617727C4C}" type="sibTrans" cxnId="{97F5076F-CC45-4D00-99B2-C27C3303407E}">
      <dgm:prSet/>
      <dgm:spPr/>
      <dgm:t>
        <a:bodyPr/>
        <a:lstStyle/>
        <a:p>
          <a:pPr algn="ctr"/>
          <a:endParaRPr lang="en-US">
            <a:latin typeface="+mn-lt"/>
          </a:endParaRPr>
        </a:p>
      </dgm:t>
    </dgm:pt>
    <dgm:pt modelId="{2A5A2BEB-3300-46D4-8A32-11F3C03B2458}" type="parTrans" cxnId="{0CFD240D-6E79-401E-9A8D-E3FB604E0983}">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pPr algn="ctr"/>
          <a:endParaRPr lang="en-US">
            <a:latin typeface="+mn-lt"/>
          </a:endParaRPr>
        </a:p>
      </dgm:t>
    </dgm:pt>
    <dgm:pt modelId="{46011ABC-7469-4A50-A334-7BBDA18C2B15}">
      <dgm:prSet custT="1"/>
      <dgm:spPr>
        <a:ln>
          <a:solidFill>
            <a:schemeClr val="accent5">
              <a:lumMod val="20000"/>
              <a:lumOff val="80000"/>
            </a:schemeClr>
          </a:solidFill>
        </a:ln>
      </dgm:spPr>
      <dgm:t>
        <a:bodyPr/>
        <a:lstStyle/>
        <a:p>
          <a:pPr algn="ctr"/>
          <a:r>
            <a:rPr lang="en-US" sz="1000" b="1">
              <a:latin typeface="Times New Roman" panose="02020603050405020304" pitchFamily="18" charset="0"/>
              <a:cs typeface="Times New Roman" panose="02020603050405020304" pitchFamily="18" charset="0"/>
            </a:rPr>
            <a:t>Testing</a:t>
          </a:r>
        </a:p>
      </dgm:t>
    </dgm:pt>
    <dgm:pt modelId="{2DD92E2C-0E29-489E-91F3-A47EA411337E}" type="parTrans" cxnId="{5C9E8899-0C45-4492-BAF9-11B2AA83BA9C}">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endParaRPr lang="en-US">
            <a:latin typeface="+mn-lt"/>
          </a:endParaRPr>
        </a:p>
      </dgm:t>
    </dgm:pt>
    <dgm:pt modelId="{2E6DC4BF-811F-4CC2-93D7-DA7F8D53F793}">
      <dgm:prSet custT="1"/>
      <dgm:spPr/>
      <dgm:t>
        <a:bodyPr/>
        <a:lstStyle/>
        <a:p>
          <a:pPr algn="ctr"/>
          <a:r>
            <a:rPr lang="en-US" sz="800" b="1">
              <a:latin typeface="Times New Roman" panose="02020603050405020304" pitchFamily="18" charset="0"/>
              <a:cs typeface="Times New Roman" panose="02020603050405020304" pitchFamily="18" charset="0"/>
            </a:rPr>
            <a:t>Unit Testing</a:t>
          </a:r>
        </a:p>
      </dgm:t>
    </dgm:pt>
    <dgm:pt modelId="{81788511-04A9-4F2F-9AFA-0983E5289CA9}" type="sibTrans" cxnId="{5C9E8899-0C45-4492-BAF9-11B2AA83BA9C}">
      <dgm:prSet/>
      <dgm:spPr/>
      <dgm:t>
        <a:bodyPr/>
        <a:lstStyle/>
        <a:p>
          <a:endParaRPr lang="en-US">
            <a:latin typeface="+mn-lt"/>
          </a:endParaRPr>
        </a:p>
      </dgm:t>
    </dgm:pt>
    <dgm:pt modelId="{661A3047-31F0-40E2-8CC7-26B7FECF9BD0}" type="parTrans" cxnId="{C5DEC424-6279-46A1-A738-D80A5A68D6E3}">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endParaRPr lang="en-US">
            <a:latin typeface="+mn-lt"/>
          </a:endParaRPr>
        </a:p>
      </dgm:t>
    </dgm:pt>
    <dgm:pt modelId="{6B8CFB93-B6D1-419F-BB4E-26B54E1C4B98}">
      <dgm:prSet custT="1"/>
      <dgm:spPr/>
      <dgm:t>
        <a:bodyPr/>
        <a:lstStyle/>
        <a:p>
          <a:pPr algn="ctr"/>
          <a:r>
            <a:rPr lang="en-US" sz="800" b="1">
              <a:latin typeface="Times New Roman" panose="02020603050405020304" pitchFamily="18" charset="0"/>
              <a:cs typeface="Times New Roman" panose="02020603050405020304" pitchFamily="18" charset="0"/>
            </a:rPr>
            <a:t>Component Testing</a:t>
          </a:r>
        </a:p>
      </dgm:t>
    </dgm:pt>
    <dgm:pt modelId="{0A2B8D59-6C06-4FE1-9D0B-158E80B0B4E5}" type="sibTrans" cxnId="{C5DEC424-6279-46A1-A738-D80A5A68D6E3}">
      <dgm:prSet/>
      <dgm:spPr/>
      <dgm:t>
        <a:bodyPr/>
        <a:lstStyle/>
        <a:p>
          <a:endParaRPr lang="en-US">
            <a:latin typeface="+mn-lt"/>
          </a:endParaRPr>
        </a:p>
      </dgm:t>
    </dgm:pt>
    <dgm:pt modelId="{D3195938-30DA-40B9-AFDE-07091EFD97D6}" type="parTrans" cxnId="{863EAC03-0BBE-4CC6-B954-E5779BB9B599}">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endParaRPr lang="en-US">
            <a:latin typeface="+mn-lt"/>
          </a:endParaRPr>
        </a:p>
      </dgm:t>
    </dgm:pt>
    <dgm:pt modelId="{C847F53F-BD17-4F10-9AF8-DC2386DC81EB}">
      <dgm:prSet custT="1"/>
      <dgm:spPr/>
      <dgm:t>
        <a:bodyPr/>
        <a:lstStyle/>
        <a:p>
          <a:pPr algn="ctr"/>
          <a:r>
            <a:rPr lang="en-US" sz="800" b="1">
              <a:latin typeface="Times New Roman" panose="02020603050405020304" pitchFamily="18" charset="0"/>
              <a:cs typeface="Times New Roman" panose="02020603050405020304" pitchFamily="18" charset="0"/>
            </a:rPr>
            <a:t>System Testing</a:t>
          </a:r>
        </a:p>
      </dgm:t>
    </dgm:pt>
    <dgm:pt modelId="{6D95072A-B207-4CD2-ACA4-A640BA9C919B}" type="sibTrans" cxnId="{863EAC03-0BBE-4CC6-B954-E5779BB9B599}">
      <dgm:prSet/>
      <dgm:spPr/>
      <dgm:t>
        <a:bodyPr/>
        <a:lstStyle/>
        <a:p>
          <a:endParaRPr lang="en-US">
            <a:latin typeface="+mn-lt"/>
          </a:endParaRPr>
        </a:p>
      </dgm:t>
    </dgm:pt>
    <dgm:pt modelId="{30FEA948-5EAD-43C9-8C59-8C5B0903AE7C}" type="parTrans" cxnId="{627DE988-B264-4B71-860A-4B3E04B09039}">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endParaRPr lang="en-US">
            <a:latin typeface="+mn-lt"/>
          </a:endParaRPr>
        </a:p>
      </dgm:t>
    </dgm:pt>
    <dgm:pt modelId="{D5B666DC-55EB-499C-AF3F-BBF7CBD00D28}">
      <dgm:prSet custT="1"/>
      <dgm:spPr/>
      <dgm:t>
        <a:bodyPr/>
        <a:lstStyle/>
        <a:p>
          <a:pPr algn="ctr"/>
          <a:r>
            <a:rPr lang="en-US" sz="800" b="1">
              <a:latin typeface="Times New Roman" panose="02020603050405020304" pitchFamily="18" charset="0"/>
              <a:cs typeface="Times New Roman" panose="02020603050405020304" pitchFamily="18" charset="0"/>
            </a:rPr>
            <a:t>User Testing</a:t>
          </a:r>
        </a:p>
      </dgm:t>
    </dgm:pt>
    <dgm:pt modelId="{1E3EA5FF-D7EF-4166-A6B7-8E3EE4CA7E3B}" type="sibTrans" cxnId="{627DE988-B264-4B71-860A-4B3E04B09039}">
      <dgm:prSet/>
      <dgm:spPr/>
      <dgm:t>
        <a:bodyPr/>
        <a:lstStyle/>
        <a:p>
          <a:endParaRPr lang="en-US">
            <a:latin typeface="+mn-lt"/>
          </a:endParaRPr>
        </a:p>
      </dgm:t>
    </dgm:pt>
    <dgm:pt modelId="{3A7ED85F-E604-4D9D-AC4A-30DD87EFA8FA}" type="sibTrans" cxnId="{0CFD240D-6E79-401E-9A8D-E3FB604E0983}">
      <dgm:prSet/>
      <dgm:spPr/>
      <dgm:t>
        <a:bodyPr/>
        <a:lstStyle/>
        <a:p>
          <a:pPr algn="ctr"/>
          <a:endParaRPr lang="en-US">
            <a:latin typeface="+mn-lt"/>
          </a:endParaRPr>
        </a:p>
      </dgm:t>
    </dgm:pt>
    <dgm:pt modelId="{3C7F71D5-C184-4052-8BEB-7BE015999213}" type="parTrans" cxnId="{67BB4D8C-A0C6-45E8-B27A-FE9A189D2271}">
      <dgm:prSet>
        <dgm:style>
          <a:lnRef idx="3">
            <a:schemeClr val="dk1"/>
          </a:lnRef>
          <a:fillRef idx="0">
            <a:schemeClr val="dk1"/>
          </a:fillRef>
          <a:effectRef idx="2">
            <a:schemeClr val="dk1"/>
          </a:effectRef>
          <a:fontRef idx="minor">
            <a:schemeClr val="tx1"/>
          </a:fontRef>
        </dgm:style>
      </dgm:prSet>
      <dgm:spPr>
        <a:noFill/>
        <a:ln w="28575" cap="rnd" cmpd="sng" algn="ctr">
          <a:solidFill>
            <a:schemeClr val="dk1"/>
          </a:solidFill>
          <a:prstDash val="solid"/>
        </a:ln>
      </dgm:spPr>
      <dgm:t>
        <a:bodyPr/>
        <a:lstStyle/>
        <a:p>
          <a:pPr algn="ctr"/>
          <a:endParaRPr lang="en-US">
            <a:latin typeface="+mn-lt"/>
          </a:endParaRPr>
        </a:p>
      </dgm:t>
    </dgm:pt>
    <dgm:pt modelId="{33F98634-F52F-4AE3-B656-31DBD2AD6A55}">
      <dgm:prSet custT="1"/>
      <dgm:spPr>
        <a:ln>
          <a:solidFill>
            <a:schemeClr val="accent5">
              <a:lumMod val="20000"/>
              <a:lumOff val="80000"/>
            </a:schemeClr>
          </a:solidFill>
        </a:ln>
      </dgm:spPr>
      <dgm:t>
        <a:bodyPr/>
        <a:lstStyle/>
        <a:p>
          <a:pPr algn="ctr"/>
          <a:r>
            <a:rPr lang="en-US" sz="1000" b="1">
              <a:latin typeface="Times New Roman" panose="02020603050405020304" pitchFamily="18" charset="0"/>
              <a:cs typeface="Times New Roman" panose="02020603050405020304" pitchFamily="18" charset="0"/>
            </a:rPr>
            <a:t>Maintenance</a:t>
          </a:r>
        </a:p>
      </dgm:t>
    </dgm:pt>
    <dgm:pt modelId="{B2EFD549-3A59-4BAE-8F47-7954B1CB56AD}" type="sibTrans" cxnId="{67BB4D8C-A0C6-45E8-B27A-FE9A189D2271}">
      <dgm:prSet/>
      <dgm:spPr/>
      <dgm:t>
        <a:bodyPr/>
        <a:lstStyle/>
        <a:p>
          <a:pPr algn="ctr"/>
          <a:endParaRPr lang="en-US">
            <a:latin typeface="+mn-lt"/>
          </a:endParaRPr>
        </a:p>
      </dgm:t>
    </dgm:pt>
    <dgm:pt modelId="{4986969B-42EC-481C-808C-8E3904521425}" type="sibTrans" cxnId="{428D900E-9877-43F3-B373-ED12B60732C0}">
      <dgm:prSet/>
      <dgm:spPr/>
      <dgm:t>
        <a:bodyPr/>
        <a:lstStyle/>
        <a:p>
          <a:pPr algn="ctr"/>
          <a:endParaRPr lang="en-US">
            <a:latin typeface="+mn-lt"/>
          </a:endParaRPr>
        </a:p>
      </dgm:t>
    </dgm:pt>
    <dgm:pt modelId="{1070C63A-57B6-4966-A19A-E13D41E8465D}" type="pres">
      <dgm:prSet presAssocID="{FCA0DC9C-432A-4F04-91E7-427A3A9EFFEE}" presName="hierChild1">
        <dgm:presLayoutVars>
          <dgm:orgChart val="1"/>
          <dgm:chPref val="1"/>
          <dgm:dir/>
          <dgm:animOne val="branch"/>
          <dgm:animLvl val="lvl"/>
          <dgm:resizeHandles/>
        </dgm:presLayoutVars>
      </dgm:prSet>
      <dgm:spPr/>
      <dgm:t>
        <a:bodyPr/>
        <a:lstStyle/>
        <a:p/>
      </dgm:t>
    </dgm:pt>
    <dgm:pt modelId="{8001E55A-011D-4507-A561-C478E1A09156}" type="pres">
      <dgm:prSet presAssocID="{F0A55219-32D8-4DBE-9BF7-6BA863DE00FC}" presName="hierRoot1">
        <dgm:presLayoutVars>
          <dgm:hierBranch val="init"/>
        </dgm:presLayoutVars>
      </dgm:prSet>
      <dgm:spPr/>
      <dgm:t>
        <a:bodyPr/>
        <a:lstStyle/>
        <a:p/>
      </dgm:t>
    </dgm:pt>
    <dgm:pt modelId="{168B3CF2-2EEF-44A1-B386-0C4EAA1B7C34}" type="pres">
      <dgm:prSet presAssocID="{F0A55219-32D8-4DBE-9BF7-6BA863DE00FC}" presName="rootComposite1"/>
      <dgm:spPr/>
      <dgm:t>
        <a:bodyPr/>
        <a:lstStyle/>
        <a:p/>
      </dgm:t>
    </dgm:pt>
    <dgm:pt modelId="{E1414F72-7F85-416C-817D-FCE0E0ECC856}" type="pres">
      <dgm:prSet presAssocID="{F0A55219-32D8-4DBE-9BF7-6BA863DE00FC}" presName="rootText1" presStyleLbl="node0" presStyleCnt="1" custScaleX="462118" custScaleY="183894" custLinFactNeighborX="4118" custLinFactNeighborY="-87200">
        <dgm:presLayoutVars>
          <dgm:chPref val="3"/>
        </dgm:presLayoutVars>
      </dgm:prSet>
      <dgm:spPr/>
      <dgm:t>
        <a:bodyPr/>
        <a:lstStyle/>
        <a:p/>
      </dgm:t>
    </dgm:pt>
    <dgm:pt modelId="{BB16270B-5347-41B5-BCAA-617F9FEFF8C4}" type="pres">
      <dgm:prSet presAssocID="{F0A55219-32D8-4DBE-9BF7-6BA863DE00FC}" presName="rootConnector1" presStyleLbl="node1" presStyleCnt="1"/>
      <dgm:spPr/>
      <dgm:t>
        <a:bodyPr/>
        <a:lstStyle/>
        <a:p/>
      </dgm:t>
    </dgm:pt>
    <dgm:pt modelId="{F205B6DD-A0DF-41FA-BBEF-06FE9B6AC001}" type="pres">
      <dgm:prSet presAssocID="{F0A55219-32D8-4DBE-9BF7-6BA863DE00FC}" presName="hierChild2"/>
      <dgm:spPr/>
      <dgm:t>
        <a:bodyPr/>
        <a:lstStyle/>
        <a:p/>
      </dgm:t>
    </dgm:pt>
    <dgm:pt modelId="{FD188A2A-7853-4616-9F07-3A1366223540}" type="pres">
      <dgm:prSet presAssocID="{D39871E5-A3C9-4C31-B560-B9FD3E99FCA9}" presName="Name37" presStyleLbl="parChTrans1D2" presStyleIdx="5" presStyleCnt="6"/>
      <dgm:spPr/>
      <dgm:t>
        <a:bodyPr/>
        <a:lstStyle/>
        <a:p/>
      </dgm:t>
    </dgm:pt>
    <dgm:pt modelId="{98F4C8B1-B73D-44F5-A6B5-7D9D5EA3BAAD}" type="pres">
      <dgm:prSet presAssocID="{0466B7A5-373A-4C7C-8D1B-9FC055B3B584}" presName="hierRoot2">
        <dgm:presLayoutVars>
          <dgm:hierBranch val="init"/>
        </dgm:presLayoutVars>
      </dgm:prSet>
      <dgm:spPr/>
      <dgm:t>
        <a:bodyPr/>
        <a:lstStyle/>
        <a:p/>
      </dgm:t>
    </dgm:pt>
    <dgm:pt modelId="{B995D07F-90F7-4FCA-9A63-2E5D688B3AF8}" type="pres">
      <dgm:prSet presAssocID="{0466B7A5-373A-4C7C-8D1B-9FC055B3B584}" presName="rootComposite"/>
      <dgm:spPr/>
      <dgm:t>
        <a:bodyPr/>
        <a:lstStyle/>
        <a:p/>
      </dgm:t>
    </dgm:pt>
    <dgm:pt modelId="{2253D96A-36FD-476B-9EF9-57D0CF64878D}" type="pres">
      <dgm:prSet presAssocID="{0466B7A5-373A-4C7C-8D1B-9FC055B3B584}" presName="rootText" presStyleLbl="node2" presStyleCnt="6" custScaleX="148918" custScaleY="191513">
        <dgm:presLayoutVars>
          <dgm:chPref val="3"/>
        </dgm:presLayoutVars>
      </dgm:prSet>
      <dgm:spPr/>
      <dgm:t>
        <a:bodyPr/>
        <a:lstStyle/>
        <a:p/>
      </dgm:t>
    </dgm:pt>
    <dgm:pt modelId="{7588B95F-8C5E-4C5D-A89B-8DF9AAD985C6}" type="pres">
      <dgm:prSet presAssocID="{0466B7A5-373A-4C7C-8D1B-9FC055B3B584}" presName="rootConnector" presStyleLbl="node2" presStyleCnt="6"/>
      <dgm:spPr/>
      <dgm:t>
        <a:bodyPr/>
        <a:lstStyle/>
        <a:p/>
      </dgm:t>
    </dgm:pt>
    <dgm:pt modelId="{9F1BE333-7372-4BF0-9730-0DAC9760F8EB}" type="pres">
      <dgm:prSet presAssocID="{0466B7A5-373A-4C7C-8D1B-9FC055B3B584}" presName="hierChild4"/>
      <dgm:spPr/>
      <dgm:t>
        <a:bodyPr/>
        <a:lstStyle/>
        <a:p/>
      </dgm:t>
    </dgm:pt>
    <dgm:pt modelId="{D9394681-5298-44FC-9C7F-30C5F0B78077}" type="pres">
      <dgm:prSet presAssocID="{5F5C22E1-487E-4E24-BE39-03D59C6E61AE}" presName="Name37" presStyleLbl="parChTrans1D3" presStyleIdx="14" presStyleCnt="15"/>
      <dgm:spPr/>
      <dgm:t>
        <a:bodyPr/>
        <a:lstStyle/>
        <a:p/>
      </dgm:t>
    </dgm:pt>
    <dgm:pt modelId="{6027F4F3-4E21-4400-BA23-51906AC70DDA}" type="pres">
      <dgm:prSet presAssocID="{9207DD13-478E-4237-A38B-72FB6B3EE55F}" presName="hierRoot2">
        <dgm:presLayoutVars>
          <dgm:hierBranch val="init"/>
        </dgm:presLayoutVars>
      </dgm:prSet>
      <dgm:spPr/>
      <dgm:t>
        <a:bodyPr/>
        <a:lstStyle/>
        <a:p/>
      </dgm:t>
    </dgm:pt>
    <dgm:pt modelId="{2CB34452-D21E-4A4E-BFDC-09149DBCCD42}" type="pres">
      <dgm:prSet presAssocID="{9207DD13-478E-4237-A38B-72FB6B3EE55F}" presName="rootComposite"/>
      <dgm:spPr/>
      <dgm:t>
        <a:bodyPr/>
        <a:lstStyle/>
        <a:p/>
      </dgm:t>
    </dgm:pt>
    <dgm:pt modelId="{E5A52FCC-D49E-4318-A56D-A373CF46808E}" type="pres">
      <dgm:prSet presAssocID="{9207DD13-478E-4237-A38B-72FB6B3EE55F}" presName="rootText" presStyleLbl="node3" presStyleCnt="15" custScaleX="123329" custScaleY="170449">
        <dgm:presLayoutVars>
          <dgm:chPref val="3"/>
        </dgm:presLayoutVars>
      </dgm:prSet>
      <dgm:spPr/>
      <dgm:t>
        <a:bodyPr/>
        <a:lstStyle/>
        <a:p/>
      </dgm:t>
    </dgm:pt>
    <dgm:pt modelId="{A808A623-9EC1-4AE4-8DFC-EFC93102525A}" type="pres">
      <dgm:prSet presAssocID="{9207DD13-478E-4237-A38B-72FB6B3EE55F}" presName="rootConnector" presStyleLbl="node3" presStyleCnt="15"/>
      <dgm:spPr/>
      <dgm:t>
        <a:bodyPr/>
        <a:lstStyle/>
        <a:p/>
      </dgm:t>
    </dgm:pt>
    <dgm:pt modelId="{0F2A3C4C-BE59-445D-B9EB-CFD39EE62ACE}" type="pres">
      <dgm:prSet presAssocID="{9207DD13-478E-4237-A38B-72FB6B3EE55F}" presName="hierChild4"/>
      <dgm:spPr/>
      <dgm:t>
        <a:bodyPr/>
        <a:lstStyle/>
        <a:p/>
      </dgm:t>
    </dgm:pt>
    <dgm:pt modelId="{8EEE3A63-7E4D-4F2E-8875-4E48E2C858D6}" type="pres">
      <dgm:prSet presAssocID="{9207DD13-478E-4237-A38B-72FB6B3EE55F}" presName="hierChild5"/>
      <dgm:spPr/>
      <dgm:t>
        <a:bodyPr/>
        <a:lstStyle/>
        <a:p/>
      </dgm:t>
    </dgm:pt>
    <dgm:pt modelId="{A61DBC67-BF3B-4C15-ABD7-1D0024248387}" type="pres">
      <dgm:prSet presAssocID="{B06DC45E-E5D8-4BA2-A2AD-899908348371}" presName="Name37" presStyleLbl="parChTrans1D3" presStyleIdx="13" presStyleCnt="15"/>
      <dgm:spPr/>
      <dgm:t>
        <a:bodyPr/>
        <a:lstStyle/>
        <a:p/>
      </dgm:t>
    </dgm:pt>
    <dgm:pt modelId="{A2ABAE90-43A4-4468-A832-BBCEDE929066}" type="pres">
      <dgm:prSet presAssocID="{1161D08D-ABF3-4892-82E9-50082243478C}" presName="hierRoot2">
        <dgm:presLayoutVars>
          <dgm:hierBranch val="init"/>
        </dgm:presLayoutVars>
      </dgm:prSet>
      <dgm:spPr/>
      <dgm:t>
        <a:bodyPr/>
        <a:lstStyle/>
        <a:p/>
      </dgm:t>
    </dgm:pt>
    <dgm:pt modelId="{7FF9F614-6F6C-4474-8F5D-CD1DA7B77C25}" type="pres">
      <dgm:prSet presAssocID="{1161D08D-ABF3-4892-82E9-50082243478C}" presName="rootComposite"/>
      <dgm:spPr/>
      <dgm:t>
        <a:bodyPr/>
        <a:lstStyle/>
        <a:p/>
      </dgm:t>
    </dgm:pt>
    <dgm:pt modelId="{08317417-2096-4504-8641-2DD6FDE6DCCC}" type="pres">
      <dgm:prSet presAssocID="{1161D08D-ABF3-4892-82E9-50082243478C}" presName="rootText" presStyleLbl="node3" presStyleIdx="1" presStyleCnt="15" custScaleX="123329" custScaleY="170585">
        <dgm:presLayoutVars>
          <dgm:chPref val="3"/>
        </dgm:presLayoutVars>
      </dgm:prSet>
      <dgm:spPr/>
      <dgm:t>
        <a:bodyPr/>
        <a:lstStyle/>
        <a:p/>
      </dgm:t>
    </dgm:pt>
    <dgm:pt modelId="{5DDA4C17-586D-4BA6-A44F-6C58D76E987C}" type="pres">
      <dgm:prSet presAssocID="{1161D08D-ABF3-4892-82E9-50082243478C}" presName="rootConnector" presStyleLbl="node3" presStyleIdx="1" presStyleCnt="15"/>
      <dgm:spPr/>
      <dgm:t>
        <a:bodyPr/>
        <a:lstStyle/>
        <a:p/>
      </dgm:t>
    </dgm:pt>
    <dgm:pt modelId="{01BEEF3D-7EAE-4B8A-913F-DC578C1C3A07}" type="pres">
      <dgm:prSet presAssocID="{1161D08D-ABF3-4892-82E9-50082243478C}" presName="hierChild4"/>
      <dgm:spPr/>
      <dgm:t>
        <a:bodyPr/>
        <a:lstStyle/>
        <a:p/>
      </dgm:t>
    </dgm:pt>
    <dgm:pt modelId="{9D956909-4A3B-44AB-81F4-831C627F4340}" type="pres">
      <dgm:prSet presAssocID="{1161D08D-ABF3-4892-82E9-50082243478C}" presName="hierChild5"/>
      <dgm:spPr/>
      <dgm:t>
        <a:bodyPr/>
        <a:lstStyle/>
        <a:p/>
      </dgm:t>
    </dgm:pt>
    <dgm:pt modelId="{48AC9D11-CEDD-49C7-A9E6-26E6AB418449}" type="pres">
      <dgm:prSet presAssocID="{0466B7A5-373A-4C7C-8D1B-9FC055B3B584}" presName="hierChild5"/>
      <dgm:spPr/>
      <dgm:t>
        <a:bodyPr/>
        <a:lstStyle/>
        <a:p/>
      </dgm:t>
    </dgm:pt>
    <dgm:pt modelId="{B34F06B8-532A-44EF-819C-429274D26829}" type="pres">
      <dgm:prSet presAssocID="{678879B6-B611-4101-B5DA-4A51FC5E5255}" presName="Name37" presStyleLbl="parChTrans1D2" presStyleIdx="4" presStyleCnt="6"/>
      <dgm:spPr/>
      <dgm:t>
        <a:bodyPr/>
        <a:lstStyle/>
        <a:p/>
      </dgm:t>
    </dgm:pt>
    <dgm:pt modelId="{4D0D5238-0C6A-4A0A-A422-256954544A58}" type="pres">
      <dgm:prSet presAssocID="{7C69DBDF-E94C-4367-A9A4-6F7D5F5A4E01}" presName="hierRoot2">
        <dgm:presLayoutVars>
          <dgm:hierBranch val="init"/>
        </dgm:presLayoutVars>
      </dgm:prSet>
      <dgm:spPr/>
      <dgm:t>
        <a:bodyPr/>
        <a:lstStyle/>
        <a:p/>
      </dgm:t>
    </dgm:pt>
    <dgm:pt modelId="{59DF7C8D-CDD4-4E45-8DE2-5C6835D07969}" type="pres">
      <dgm:prSet presAssocID="{7C69DBDF-E94C-4367-A9A4-6F7D5F5A4E01}" presName="rootComposite"/>
      <dgm:spPr/>
      <dgm:t>
        <a:bodyPr/>
        <a:lstStyle/>
        <a:p/>
      </dgm:t>
    </dgm:pt>
    <dgm:pt modelId="{0A38C715-A6E0-4B20-9DA8-97021D94C8EC}" type="pres">
      <dgm:prSet presAssocID="{7C69DBDF-E94C-4367-A9A4-6F7D5F5A4E01}" presName="rootText" presStyleLbl="node2" presStyleIdx="1" presStyleCnt="6" custScaleX="148918" custScaleY="189918">
        <dgm:presLayoutVars>
          <dgm:chPref val="3"/>
        </dgm:presLayoutVars>
      </dgm:prSet>
      <dgm:spPr/>
      <dgm:t>
        <a:bodyPr/>
        <a:lstStyle/>
        <a:p/>
      </dgm:t>
    </dgm:pt>
    <dgm:pt modelId="{675549E9-E86A-4E2E-A0FD-2F47C616321E}" type="pres">
      <dgm:prSet presAssocID="{7C69DBDF-E94C-4367-A9A4-6F7D5F5A4E01}" presName="rootConnector" presStyleLbl="node2" presStyleIdx="1" presStyleCnt="6"/>
      <dgm:spPr/>
      <dgm:t>
        <a:bodyPr/>
        <a:lstStyle/>
        <a:p/>
      </dgm:t>
    </dgm:pt>
    <dgm:pt modelId="{F22C173B-E542-4DC4-B235-71F53671DBEE}" type="pres">
      <dgm:prSet presAssocID="{7C69DBDF-E94C-4367-A9A4-6F7D5F5A4E01}" presName="hierChild4"/>
      <dgm:spPr/>
      <dgm:t>
        <a:bodyPr/>
        <a:lstStyle/>
        <a:p/>
      </dgm:t>
    </dgm:pt>
    <dgm:pt modelId="{6980C522-F1D4-44B3-85BE-72A4EE9954AD}" type="pres">
      <dgm:prSet presAssocID="{5AD17E1E-71A1-4F5E-A4F2-B9DA971A5460}" presName="Name37" presStyleLbl="parChTrans1D3" presStyleIdx="12" presStyleCnt="15"/>
      <dgm:spPr/>
      <dgm:t>
        <a:bodyPr/>
        <a:lstStyle/>
        <a:p/>
      </dgm:t>
    </dgm:pt>
    <dgm:pt modelId="{E04ED207-D066-46EE-ACA6-34AD48DC39C7}" type="pres">
      <dgm:prSet presAssocID="{4C240245-420D-4884-A116-44AAC64B2597}" presName="hierRoot2">
        <dgm:presLayoutVars>
          <dgm:hierBranch val="init"/>
        </dgm:presLayoutVars>
      </dgm:prSet>
      <dgm:spPr/>
      <dgm:t>
        <a:bodyPr/>
        <a:lstStyle/>
        <a:p/>
      </dgm:t>
    </dgm:pt>
    <dgm:pt modelId="{B951CF1E-0E3F-44D6-9530-C54666D598B8}" type="pres">
      <dgm:prSet presAssocID="{4C240245-420D-4884-A116-44AAC64B2597}" presName="rootComposite"/>
      <dgm:spPr/>
      <dgm:t>
        <a:bodyPr/>
        <a:lstStyle/>
        <a:p/>
      </dgm:t>
    </dgm:pt>
    <dgm:pt modelId="{726610C8-9433-42E3-BE48-B803B3AFE5DC}" type="pres">
      <dgm:prSet presAssocID="{4C240245-420D-4884-A116-44AAC64B2597}" presName="rootText" presStyleLbl="node3" presStyleIdx="2" presStyleCnt="15" custScaleX="123329" custScaleY="170585">
        <dgm:presLayoutVars>
          <dgm:chPref val="3"/>
        </dgm:presLayoutVars>
      </dgm:prSet>
      <dgm:spPr/>
      <dgm:t>
        <a:bodyPr/>
        <a:lstStyle/>
        <a:p/>
      </dgm:t>
    </dgm:pt>
    <dgm:pt modelId="{F35E247E-843A-4D79-A26A-5D41003A40A4}" type="pres">
      <dgm:prSet presAssocID="{4C240245-420D-4884-A116-44AAC64B2597}" presName="rootConnector" presStyleLbl="node3" presStyleIdx="2" presStyleCnt="15"/>
      <dgm:spPr/>
      <dgm:t>
        <a:bodyPr/>
        <a:lstStyle/>
        <a:p/>
      </dgm:t>
    </dgm:pt>
    <dgm:pt modelId="{2D50E5DA-A91F-440A-8A39-EBE6D90AC8CD}" type="pres">
      <dgm:prSet presAssocID="{4C240245-420D-4884-A116-44AAC64B2597}" presName="hierChild4"/>
      <dgm:spPr/>
      <dgm:t>
        <a:bodyPr/>
        <a:lstStyle/>
        <a:p/>
      </dgm:t>
    </dgm:pt>
    <dgm:pt modelId="{C42D3309-B9FE-473C-AE6A-421BA8C3F883}" type="pres">
      <dgm:prSet presAssocID="{4C240245-420D-4884-A116-44AAC64B2597}" presName="hierChild5"/>
      <dgm:spPr/>
      <dgm:t>
        <a:bodyPr/>
        <a:lstStyle/>
        <a:p/>
      </dgm:t>
    </dgm:pt>
    <dgm:pt modelId="{EF760731-5F98-4D64-9EA8-D66D8DBA6157}" type="pres">
      <dgm:prSet presAssocID="{5D7A196D-C483-4597-A57B-6D9F4EB636C1}" presName="Name37" presStyleLbl="parChTrans1D3" presStyleIdx="11" presStyleCnt="15"/>
      <dgm:spPr/>
      <dgm:t>
        <a:bodyPr/>
        <a:lstStyle/>
        <a:p/>
      </dgm:t>
    </dgm:pt>
    <dgm:pt modelId="{2773CBB9-6211-4225-AC39-6AE896C337D9}" type="pres">
      <dgm:prSet presAssocID="{433F808B-415B-4844-93B2-BA796103CF49}" presName="hierRoot2">
        <dgm:presLayoutVars>
          <dgm:hierBranch val="init"/>
        </dgm:presLayoutVars>
      </dgm:prSet>
      <dgm:spPr/>
      <dgm:t>
        <a:bodyPr/>
        <a:lstStyle/>
        <a:p/>
      </dgm:t>
    </dgm:pt>
    <dgm:pt modelId="{9508A4E6-7CC4-4B50-B203-6AB9D19C25F6}" type="pres">
      <dgm:prSet presAssocID="{433F808B-415B-4844-93B2-BA796103CF49}" presName="rootComposite"/>
      <dgm:spPr/>
      <dgm:t>
        <a:bodyPr/>
        <a:lstStyle/>
        <a:p/>
      </dgm:t>
    </dgm:pt>
    <dgm:pt modelId="{B82E0421-7FE2-40BE-ACCB-0C036578C476}" type="pres">
      <dgm:prSet presAssocID="{433F808B-415B-4844-93B2-BA796103CF49}" presName="rootText" presStyleLbl="node3" presStyleIdx="3" presStyleCnt="15" custScaleX="123329" custScaleY="170585">
        <dgm:presLayoutVars>
          <dgm:chPref val="3"/>
        </dgm:presLayoutVars>
      </dgm:prSet>
      <dgm:spPr/>
      <dgm:t>
        <a:bodyPr/>
        <a:lstStyle/>
        <a:p/>
      </dgm:t>
    </dgm:pt>
    <dgm:pt modelId="{15447898-CBF7-42BB-A795-83147E1CF2EA}" type="pres">
      <dgm:prSet presAssocID="{433F808B-415B-4844-93B2-BA796103CF49}" presName="rootConnector" presStyleLbl="node3" presStyleIdx="3" presStyleCnt="15"/>
      <dgm:spPr/>
      <dgm:t>
        <a:bodyPr/>
        <a:lstStyle/>
        <a:p/>
      </dgm:t>
    </dgm:pt>
    <dgm:pt modelId="{3CBA5713-3D30-487D-AF85-6D2B913955B0}" type="pres">
      <dgm:prSet presAssocID="{433F808B-415B-4844-93B2-BA796103CF49}" presName="hierChild4"/>
      <dgm:spPr/>
      <dgm:t>
        <a:bodyPr/>
        <a:lstStyle/>
        <a:p/>
      </dgm:t>
    </dgm:pt>
    <dgm:pt modelId="{FD8AF4CB-F370-46E0-AA1E-24888FC30CB6}" type="pres">
      <dgm:prSet presAssocID="{433F808B-415B-4844-93B2-BA796103CF49}" presName="hierChild5"/>
      <dgm:spPr/>
      <dgm:t>
        <a:bodyPr/>
        <a:lstStyle/>
        <a:p/>
      </dgm:t>
    </dgm:pt>
    <dgm:pt modelId="{2FC7F290-824A-42C9-B90C-5A4A16D08FEE}" type="pres">
      <dgm:prSet presAssocID="{7C69DBDF-E94C-4367-A9A4-6F7D5F5A4E01}" presName="hierChild5"/>
      <dgm:spPr/>
      <dgm:t>
        <a:bodyPr/>
        <a:lstStyle/>
        <a:p/>
      </dgm:t>
    </dgm:pt>
    <dgm:pt modelId="{E68FC937-0D23-4738-BA78-37D475836CEE}" type="pres">
      <dgm:prSet presAssocID="{D8B74D02-537D-4A55-89F9-91EE412EC46E}" presName="Name37" presStyleLbl="parChTrans1D2" presStyleIdx="3" presStyleCnt="6"/>
      <dgm:spPr/>
      <dgm:t>
        <a:bodyPr/>
        <a:lstStyle/>
        <a:p/>
      </dgm:t>
    </dgm:pt>
    <dgm:pt modelId="{BB39A95A-7A9C-4309-BCA1-32F4D5007091}" type="pres">
      <dgm:prSet presAssocID="{35FA447C-DE7B-420D-AB0B-A4A7BDE70094}" presName="hierRoot2">
        <dgm:presLayoutVars>
          <dgm:hierBranch val="init"/>
        </dgm:presLayoutVars>
      </dgm:prSet>
      <dgm:spPr/>
      <dgm:t>
        <a:bodyPr/>
        <a:lstStyle/>
        <a:p/>
      </dgm:t>
    </dgm:pt>
    <dgm:pt modelId="{96CCC3F0-ED3E-4369-A3A3-B8F7DB20303A}" type="pres">
      <dgm:prSet presAssocID="{35FA447C-DE7B-420D-AB0B-A4A7BDE70094}" presName="rootComposite"/>
      <dgm:spPr/>
      <dgm:t>
        <a:bodyPr/>
        <a:lstStyle/>
        <a:p/>
      </dgm:t>
    </dgm:pt>
    <dgm:pt modelId="{7A3B7B64-8370-4D4F-AD93-683DD0DBDAF6}" type="pres">
      <dgm:prSet presAssocID="{35FA447C-DE7B-420D-AB0B-A4A7BDE70094}" presName="rootText" presStyleLbl="node2" presStyleIdx="2" presStyleCnt="6" custScaleX="148918" custScaleY="191513">
        <dgm:presLayoutVars>
          <dgm:chPref val="3"/>
        </dgm:presLayoutVars>
      </dgm:prSet>
      <dgm:spPr/>
      <dgm:t>
        <a:bodyPr/>
        <a:lstStyle/>
        <a:p/>
      </dgm:t>
    </dgm:pt>
    <dgm:pt modelId="{40F7B1CB-CA12-46AD-8D77-0ABEE4D41B89}" type="pres">
      <dgm:prSet presAssocID="{35FA447C-DE7B-420D-AB0B-A4A7BDE70094}" presName="rootConnector" presStyleLbl="node2" presStyleIdx="2" presStyleCnt="6"/>
      <dgm:spPr/>
      <dgm:t>
        <a:bodyPr/>
        <a:lstStyle/>
        <a:p/>
      </dgm:t>
    </dgm:pt>
    <dgm:pt modelId="{FD482EDA-5570-4EE5-8D06-EC1120480F42}" type="pres">
      <dgm:prSet presAssocID="{35FA447C-DE7B-420D-AB0B-A4A7BDE70094}" presName="hierChild4"/>
      <dgm:spPr/>
      <dgm:t>
        <a:bodyPr/>
        <a:lstStyle/>
        <a:p/>
      </dgm:t>
    </dgm:pt>
    <dgm:pt modelId="{6E91BA65-CEBF-4AFE-B6CF-27F67A7AD740}" type="pres">
      <dgm:prSet presAssocID="{F5E9D514-D249-41D7-92C4-20E699DF6E81}" presName="Name37" presStyleLbl="parChTrans1D3" presStyleIdx="10" presStyleCnt="15"/>
      <dgm:spPr/>
      <dgm:t>
        <a:bodyPr/>
        <a:lstStyle/>
        <a:p/>
      </dgm:t>
    </dgm:pt>
    <dgm:pt modelId="{A17CADA4-2BE6-41AF-BF47-E692203F1A64}" type="pres">
      <dgm:prSet presAssocID="{CB5FDEEB-7BFC-4EDD-B095-A9AAC70008D3}" presName="hierRoot2">
        <dgm:presLayoutVars>
          <dgm:hierBranch val="init"/>
        </dgm:presLayoutVars>
      </dgm:prSet>
      <dgm:spPr/>
      <dgm:t>
        <a:bodyPr/>
        <a:lstStyle/>
        <a:p/>
      </dgm:t>
    </dgm:pt>
    <dgm:pt modelId="{27BBCEA6-DA1C-4BE0-A96E-788DA03A9110}" type="pres">
      <dgm:prSet presAssocID="{CB5FDEEB-7BFC-4EDD-B095-A9AAC70008D3}" presName="rootComposite"/>
      <dgm:spPr/>
      <dgm:t>
        <a:bodyPr/>
        <a:lstStyle/>
        <a:p/>
      </dgm:t>
    </dgm:pt>
    <dgm:pt modelId="{258DFDC7-B470-494C-B966-3E83430C6958}" type="pres">
      <dgm:prSet presAssocID="{CB5FDEEB-7BFC-4EDD-B095-A9AAC70008D3}" presName="rootText" presStyleLbl="node3" presStyleIdx="4" presStyleCnt="15" custScaleX="123329" custScaleY="170585">
        <dgm:presLayoutVars>
          <dgm:chPref val="3"/>
        </dgm:presLayoutVars>
      </dgm:prSet>
      <dgm:spPr>
        <a:prstGeom prst="roundRect">
          <a:avLst/>
        </a:prstGeom>
      </dgm:spPr>
      <dgm:t>
        <a:bodyPr/>
        <a:lstStyle/>
        <a:p/>
      </dgm:t>
    </dgm:pt>
    <dgm:pt modelId="{3C482EB8-3996-4AB7-9467-14A20CB4975F}" type="pres">
      <dgm:prSet presAssocID="{CB5FDEEB-7BFC-4EDD-B095-A9AAC70008D3}" presName="rootConnector" presStyleLbl="node3" presStyleIdx="4" presStyleCnt="15"/>
      <dgm:spPr/>
      <dgm:t>
        <a:bodyPr/>
        <a:lstStyle/>
        <a:p/>
      </dgm:t>
    </dgm:pt>
    <dgm:pt modelId="{AB6CD8AB-C157-4DA1-B2EA-27F3EBEC118D}" type="pres">
      <dgm:prSet presAssocID="{CB5FDEEB-7BFC-4EDD-B095-A9AAC70008D3}" presName="hierChild4"/>
      <dgm:spPr/>
      <dgm:t>
        <a:bodyPr/>
        <a:lstStyle/>
        <a:p/>
      </dgm:t>
    </dgm:pt>
    <dgm:pt modelId="{7CE2BDCE-8094-4AA2-967E-5EC822B17A72}" type="pres">
      <dgm:prSet presAssocID="{CB5FDEEB-7BFC-4EDD-B095-A9AAC70008D3}" presName="hierChild5"/>
      <dgm:spPr/>
      <dgm:t>
        <a:bodyPr/>
        <a:lstStyle/>
        <a:p/>
      </dgm:t>
    </dgm:pt>
    <dgm:pt modelId="{B3F4960D-BCC3-4DD6-A9E2-79C0E3EB2611}" type="pres">
      <dgm:prSet presAssocID="{DFAC8C8E-E08E-4C15-A45A-85C5E61BE208}" presName="Name37" presStyleLbl="parChTrans1D3" presStyleIdx="9" presStyleCnt="15"/>
      <dgm:spPr/>
      <dgm:t>
        <a:bodyPr/>
        <a:lstStyle/>
        <a:p/>
      </dgm:t>
    </dgm:pt>
    <dgm:pt modelId="{D4AC549D-6E52-4DE4-9D11-FB06E4821CFF}" type="pres">
      <dgm:prSet presAssocID="{FEE2486B-E92A-450C-9635-AD88488C553E}" presName="hierRoot2">
        <dgm:presLayoutVars>
          <dgm:hierBranch val="init"/>
        </dgm:presLayoutVars>
      </dgm:prSet>
      <dgm:spPr/>
      <dgm:t>
        <a:bodyPr/>
        <a:lstStyle/>
        <a:p/>
      </dgm:t>
    </dgm:pt>
    <dgm:pt modelId="{B7FBA942-3179-4D0B-9AB4-8CCAB6E65733}" type="pres">
      <dgm:prSet presAssocID="{FEE2486B-E92A-450C-9635-AD88488C553E}" presName="rootComposite"/>
      <dgm:spPr/>
      <dgm:t>
        <a:bodyPr/>
        <a:lstStyle/>
        <a:p/>
      </dgm:t>
    </dgm:pt>
    <dgm:pt modelId="{0D6F3CCE-9144-4098-975B-6015C1922981}" type="pres">
      <dgm:prSet presAssocID="{FEE2486B-E92A-450C-9635-AD88488C553E}" presName="rootText" presStyleLbl="node3" presStyleIdx="5" presStyleCnt="15" custScaleX="123329" custScaleY="170585">
        <dgm:presLayoutVars>
          <dgm:chPref val="3"/>
        </dgm:presLayoutVars>
      </dgm:prSet>
      <dgm:spPr/>
      <dgm:t>
        <a:bodyPr/>
        <a:lstStyle/>
        <a:p/>
      </dgm:t>
    </dgm:pt>
    <dgm:pt modelId="{2C1B5493-D65B-4BBA-B8D7-3644ECA6242F}" type="pres">
      <dgm:prSet presAssocID="{FEE2486B-E92A-450C-9635-AD88488C553E}" presName="rootConnector" presStyleLbl="node3" presStyleIdx="5" presStyleCnt="15"/>
      <dgm:spPr/>
      <dgm:t>
        <a:bodyPr/>
        <a:lstStyle/>
        <a:p/>
      </dgm:t>
    </dgm:pt>
    <dgm:pt modelId="{987B5CF0-9050-4C53-B375-16A77C0BAC01}" type="pres">
      <dgm:prSet presAssocID="{FEE2486B-E92A-450C-9635-AD88488C553E}" presName="hierChild4"/>
      <dgm:spPr/>
      <dgm:t>
        <a:bodyPr/>
        <a:lstStyle/>
        <a:p/>
      </dgm:t>
    </dgm:pt>
    <dgm:pt modelId="{467C0C49-C814-4B1C-A6A6-A4F4318E684D}" type="pres">
      <dgm:prSet presAssocID="{FEE2486B-E92A-450C-9635-AD88488C553E}" presName="hierChild5"/>
      <dgm:spPr/>
      <dgm:t>
        <a:bodyPr/>
        <a:lstStyle/>
        <a:p/>
      </dgm:t>
    </dgm:pt>
    <dgm:pt modelId="{10DBDC9F-3A1D-4229-B937-8C080A344AE2}" type="pres">
      <dgm:prSet presAssocID="{B0F63ED5-2F78-4785-B6EA-BFB56C66C8EC}" presName="Name37" presStyleLbl="parChTrans1D3" presStyleIdx="8" presStyleCnt="15"/>
      <dgm:spPr/>
      <dgm:t>
        <a:bodyPr/>
        <a:lstStyle/>
        <a:p/>
      </dgm:t>
    </dgm:pt>
    <dgm:pt modelId="{875E0AE5-B3A7-4C16-8E43-35727D052C88}" type="pres">
      <dgm:prSet presAssocID="{9DDA47B1-880D-4B4C-9AB1-F90D678E4C12}" presName="hierRoot2">
        <dgm:presLayoutVars>
          <dgm:hierBranch val="init"/>
        </dgm:presLayoutVars>
      </dgm:prSet>
      <dgm:spPr/>
      <dgm:t>
        <a:bodyPr/>
        <a:lstStyle/>
        <a:p/>
      </dgm:t>
    </dgm:pt>
    <dgm:pt modelId="{DCC0BF7D-DE63-491F-8C65-2E3FFAEDF154}" type="pres">
      <dgm:prSet presAssocID="{9DDA47B1-880D-4B4C-9AB1-F90D678E4C12}" presName="rootComposite"/>
      <dgm:spPr/>
      <dgm:t>
        <a:bodyPr/>
        <a:lstStyle/>
        <a:p/>
      </dgm:t>
    </dgm:pt>
    <dgm:pt modelId="{D77AE635-0A4B-4679-85F3-E947BA4B3689}" type="pres">
      <dgm:prSet presAssocID="{9DDA47B1-880D-4B4C-9AB1-F90D678E4C12}" presName="rootText" presStyleLbl="node3" presStyleIdx="6" presStyleCnt="15" custScaleX="123329" custScaleY="170585">
        <dgm:presLayoutVars>
          <dgm:chPref val="3"/>
        </dgm:presLayoutVars>
      </dgm:prSet>
      <dgm:spPr/>
      <dgm:t>
        <a:bodyPr/>
        <a:lstStyle/>
        <a:p/>
      </dgm:t>
    </dgm:pt>
    <dgm:pt modelId="{8B4E0AF5-51AF-4171-BB4C-5A05499EBAF2}" type="pres">
      <dgm:prSet presAssocID="{9DDA47B1-880D-4B4C-9AB1-F90D678E4C12}" presName="rootConnector" presStyleLbl="node3" presStyleIdx="6" presStyleCnt="15"/>
      <dgm:spPr/>
      <dgm:t>
        <a:bodyPr/>
        <a:lstStyle/>
        <a:p/>
      </dgm:t>
    </dgm:pt>
    <dgm:pt modelId="{EE8B8306-82CC-40A0-9DF3-B3F8DB7E587D}" type="pres">
      <dgm:prSet presAssocID="{9DDA47B1-880D-4B4C-9AB1-F90D678E4C12}" presName="hierChild4"/>
      <dgm:spPr/>
      <dgm:t>
        <a:bodyPr/>
        <a:lstStyle/>
        <a:p/>
      </dgm:t>
    </dgm:pt>
    <dgm:pt modelId="{17CC23C3-0D51-4885-8935-C22E0AF9601C}" type="pres">
      <dgm:prSet presAssocID="{9DDA47B1-880D-4B4C-9AB1-F90D678E4C12}" presName="hierChild5"/>
      <dgm:spPr/>
      <dgm:t>
        <a:bodyPr/>
        <a:lstStyle/>
        <a:p/>
      </dgm:t>
    </dgm:pt>
    <dgm:pt modelId="{A74B8419-40C2-409C-8E3C-21573A7F756E}" type="pres">
      <dgm:prSet presAssocID="{E411856D-0196-4311-A5F6-52B2FBD18337}" presName="Name37" presStyleLbl="parChTrans1D3" presStyleIdx="7" presStyleCnt="15"/>
      <dgm:spPr/>
      <dgm:t>
        <a:bodyPr/>
        <a:lstStyle/>
        <a:p/>
      </dgm:t>
    </dgm:pt>
    <dgm:pt modelId="{437C9891-6324-433E-A980-514CA199559D}" type="pres">
      <dgm:prSet presAssocID="{CB9317B9-EB08-4086-9E4A-89ABA7E0D61B}" presName="hierRoot2">
        <dgm:presLayoutVars>
          <dgm:hierBranch val="init"/>
        </dgm:presLayoutVars>
      </dgm:prSet>
      <dgm:spPr/>
      <dgm:t>
        <a:bodyPr/>
        <a:lstStyle/>
        <a:p/>
      </dgm:t>
    </dgm:pt>
    <dgm:pt modelId="{F7787690-0DD2-42FE-B644-90D4C6BBF40D}" type="pres">
      <dgm:prSet presAssocID="{CB9317B9-EB08-4086-9E4A-89ABA7E0D61B}" presName="rootComposite"/>
      <dgm:spPr/>
      <dgm:t>
        <a:bodyPr/>
        <a:lstStyle/>
        <a:p/>
      </dgm:t>
    </dgm:pt>
    <dgm:pt modelId="{43A687FD-FA72-4E16-B6D6-5CF25D8E9707}" type="pres">
      <dgm:prSet presAssocID="{CB9317B9-EB08-4086-9E4A-89ABA7E0D61B}" presName="rootText" presStyleLbl="node3" presStyleIdx="7" presStyleCnt="15" custScaleX="123329" custScaleY="170585">
        <dgm:presLayoutVars>
          <dgm:chPref val="3"/>
        </dgm:presLayoutVars>
      </dgm:prSet>
      <dgm:spPr/>
      <dgm:t>
        <a:bodyPr/>
        <a:lstStyle/>
        <a:p/>
      </dgm:t>
    </dgm:pt>
    <dgm:pt modelId="{0C88EE9E-11C1-4ABB-AFD5-2C2B0BE52FD7}" type="pres">
      <dgm:prSet presAssocID="{CB9317B9-EB08-4086-9E4A-89ABA7E0D61B}" presName="rootConnector" presStyleLbl="node3" presStyleIdx="7" presStyleCnt="15"/>
      <dgm:spPr/>
      <dgm:t>
        <a:bodyPr/>
        <a:lstStyle/>
        <a:p/>
      </dgm:t>
    </dgm:pt>
    <dgm:pt modelId="{E09779DE-E549-4376-987B-E84CFE778037}" type="pres">
      <dgm:prSet presAssocID="{CB9317B9-EB08-4086-9E4A-89ABA7E0D61B}" presName="hierChild4"/>
      <dgm:spPr/>
      <dgm:t>
        <a:bodyPr/>
        <a:lstStyle/>
        <a:p/>
      </dgm:t>
    </dgm:pt>
    <dgm:pt modelId="{DE54EAFD-1C8B-4843-A212-617DB103B3DF}" type="pres">
      <dgm:prSet presAssocID="{CB9317B9-EB08-4086-9E4A-89ABA7E0D61B}" presName="hierChild5"/>
      <dgm:spPr/>
      <dgm:t>
        <a:bodyPr/>
        <a:lstStyle/>
        <a:p/>
      </dgm:t>
    </dgm:pt>
    <dgm:pt modelId="{D473AB39-54E6-4D34-8046-C67236A609D4}" type="pres">
      <dgm:prSet presAssocID="{DEEA6398-54D0-451F-A9BC-7AC0A7CB8C55}" presName="Name37" presStyleLbl="parChTrans1D3" presStyleIdx="6" presStyleCnt="15"/>
      <dgm:spPr/>
      <dgm:t>
        <a:bodyPr/>
        <a:lstStyle/>
        <a:p/>
      </dgm:t>
    </dgm:pt>
    <dgm:pt modelId="{CF255671-D158-46C0-A56F-5DA50EFD3AC1}" type="pres">
      <dgm:prSet presAssocID="{0DE00488-07AF-42A0-9261-B3CF210AE717}" presName="hierRoot2">
        <dgm:presLayoutVars>
          <dgm:hierBranch val="init"/>
        </dgm:presLayoutVars>
      </dgm:prSet>
      <dgm:spPr/>
      <dgm:t>
        <a:bodyPr/>
        <a:lstStyle/>
        <a:p/>
      </dgm:t>
    </dgm:pt>
    <dgm:pt modelId="{C57C7D38-CB06-4D51-8C12-8EA8871FA0DC}" type="pres">
      <dgm:prSet presAssocID="{0DE00488-07AF-42A0-9261-B3CF210AE717}" presName="rootComposite"/>
      <dgm:spPr/>
      <dgm:t>
        <a:bodyPr/>
        <a:lstStyle/>
        <a:p/>
      </dgm:t>
    </dgm:pt>
    <dgm:pt modelId="{BC141D5C-B007-499E-AD46-22C7A9655395}" type="pres">
      <dgm:prSet presAssocID="{0DE00488-07AF-42A0-9261-B3CF210AE717}" presName="rootText" presStyleLbl="node3" presStyleIdx="8" presStyleCnt="15" custScaleX="123329" custScaleY="118783">
        <dgm:presLayoutVars>
          <dgm:chPref val="3"/>
        </dgm:presLayoutVars>
      </dgm:prSet>
      <dgm:spPr/>
      <dgm:t>
        <a:bodyPr/>
        <a:lstStyle/>
        <a:p/>
      </dgm:t>
    </dgm:pt>
    <dgm:pt modelId="{8E57D847-9915-466C-A45D-FA7A8ABCE2A6}" type="pres">
      <dgm:prSet presAssocID="{0DE00488-07AF-42A0-9261-B3CF210AE717}" presName="rootConnector" presStyleLbl="node3" presStyleIdx="8" presStyleCnt="15"/>
      <dgm:spPr/>
      <dgm:t>
        <a:bodyPr/>
        <a:lstStyle/>
        <a:p/>
      </dgm:t>
    </dgm:pt>
    <dgm:pt modelId="{1CBF0FE1-AF86-49E7-954C-D2B6371313A4}" type="pres">
      <dgm:prSet presAssocID="{0DE00488-07AF-42A0-9261-B3CF210AE717}" presName="hierChild4"/>
      <dgm:spPr/>
      <dgm:t>
        <a:bodyPr/>
        <a:lstStyle/>
        <a:p/>
      </dgm:t>
    </dgm:pt>
    <dgm:pt modelId="{B221685E-17A5-465A-8DA3-4ED0A973EEB3}" type="pres">
      <dgm:prSet presAssocID="{0DE00488-07AF-42A0-9261-B3CF210AE717}" presName="hierChild5"/>
      <dgm:spPr/>
      <dgm:t>
        <a:bodyPr/>
        <a:lstStyle/>
        <a:p/>
      </dgm:t>
    </dgm:pt>
    <dgm:pt modelId="{C0DC1934-99EF-44D0-B152-0C9E89D9E8D6}" type="pres">
      <dgm:prSet presAssocID="{35FA447C-DE7B-420D-AB0B-A4A7BDE70094}" presName="hierChild5"/>
      <dgm:spPr/>
      <dgm:t>
        <a:bodyPr/>
        <a:lstStyle/>
        <a:p/>
      </dgm:t>
    </dgm:pt>
    <dgm:pt modelId="{94BCD5EE-F5C8-4A0A-803B-D0C24A3E0833}" type="pres">
      <dgm:prSet presAssocID="{9CBBF74C-2939-4D02-8CFB-4FBCA45EABFD}" presName="Name37" presStyleLbl="parChTrans1D2" presStyleIdx="2" presStyleCnt="6"/>
      <dgm:spPr/>
      <dgm:t>
        <a:bodyPr/>
        <a:lstStyle/>
        <a:p/>
      </dgm:t>
    </dgm:pt>
    <dgm:pt modelId="{98915888-B76F-42EA-90BF-4B46877875B0}" type="pres">
      <dgm:prSet presAssocID="{13B9E275-6869-4467-AEB4-BE38DFD625AE}" presName="hierRoot2">
        <dgm:presLayoutVars>
          <dgm:hierBranch val="init"/>
        </dgm:presLayoutVars>
      </dgm:prSet>
      <dgm:spPr/>
      <dgm:t>
        <a:bodyPr/>
        <a:lstStyle/>
        <a:p/>
      </dgm:t>
    </dgm:pt>
    <dgm:pt modelId="{E01B17A8-58EC-4D72-9330-2DCDE00DA157}" type="pres">
      <dgm:prSet presAssocID="{13B9E275-6869-4467-AEB4-BE38DFD625AE}" presName="rootComposite"/>
      <dgm:spPr/>
      <dgm:t>
        <a:bodyPr/>
        <a:lstStyle/>
        <a:p/>
      </dgm:t>
    </dgm:pt>
    <dgm:pt modelId="{5BC94C93-7A70-4A7E-B447-337FFF8A09E9}" type="pres">
      <dgm:prSet presAssocID="{13B9E275-6869-4467-AEB4-BE38DFD625AE}" presName="rootText" presStyleLbl="node2" presStyleIdx="3" presStyleCnt="6" custScaleX="134155" custScaleY="191513">
        <dgm:presLayoutVars>
          <dgm:chPref val="3"/>
        </dgm:presLayoutVars>
      </dgm:prSet>
      <dgm:spPr/>
      <dgm:t>
        <a:bodyPr/>
        <a:lstStyle/>
        <a:p/>
      </dgm:t>
    </dgm:pt>
    <dgm:pt modelId="{E13ADD91-7111-415E-87D7-FB85CA5E4708}" type="pres">
      <dgm:prSet presAssocID="{13B9E275-6869-4467-AEB4-BE38DFD625AE}" presName="rootConnector" presStyleLbl="node2" presStyleIdx="3" presStyleCnt="6"/>
      <dgm:spPr/>
      <dgm:t>
        <a:bodyPr/>
        <a:lstStyle/>
        <a:p/>
      </dgm:t>
    </dgm:pt>
    <dgm:pt modelId="{932B15A5-3045-4C2F-A57E-9EC00924BC3B}" type="pres">
      <dgm:prSet presAssocID="{13B9E275-6869-4467-AEB4-BE38DFD625AE}" presName="hierChild4"/>
      <dgm:spPr/>
      <dgm:t>
        <a:bodyPr/>
        <a:lstStyle/>
        <a:p/>
      </dgm:t>
    </dgm:pt>
    <dgm:pt modelId="{7D210BB7-0253-434D-9370-7602F8380729}" type="pres">
      <dgm:prSet presAssocID="{F16FA7FA-90EF-4DEA-8198-665807D041D5}" presName="Name37" presStyleLbl="parChTrans1D3" presStyleIdx="5" presStyleCnt="15"/>
      <dgm:spPr/>
      <dgm:t>
        <a:bodyPr/>
        <a:lstStyle/>
        <a:p/>
      </dgm:t>
    </dgm:pt>
    <dgm:pt modelId="{75A502A7-6044-49B5-886D-5D0100FC4FA4}" type="pres">
      <dgm:prSet presAssocID="{DE0C62BF-5E73-48F8-8167-350EFDACF548}" presName="hierRoot2">
        <dgm:presLayoutVars>
          <dgm:hierBranch val="init"/>
        </dgm:presLayoutVars>
      </dgm:prSet>
      <dgm:spPr/>
      <dgm:t>
        <a:bodyPr/>
        <a:lstStyle/>
        <a:p/>
      </dgm:t>
    </dgm:pt>
    <dgm:pt modelId="{6FFD3BE5-0EB7-43E3-AC93-8933EE2286A9}" type="pres">
      <dgm:prSet presAssocID="{DE0C62BF-5E73-48F8-8167-350EFDACF548}" presName="rootComposite"/>
      <dgm:spPr/>
      <dgm:t>
        <a:bodyPr/>
        <a:lstStyle/>
        <a:p/>
      </dgm:t>
    </dgm:pt>
    <dgm:pt modelId="{19B61EA0-6CDF-4F88-BBD9-AFA5BD1B204A}" type="pres">
      <dgm:prSet presAssocID="{DE0C62BF-5E73-48F8-8167-350EFDACF548}" presName="rootText" presStyleLbl="node3" presStyleIdx="9" presStyleCnt="15" custScaleX="123329" custScaleY="170585">
        <dgm:presLayoutVars>
          <dgm:chPref val="3"/>
        </dgm:presLayoutVars>
      </dgm:prSet>
      <dgm:spPr/>
      <dgm:t>
        <a:bodyPr/>
        <a:lstStyle/>
        <a:p/>
      </dgm:t>
    </dgm:pt>
    <dgm:pt modelId="{254BF707-2109-49E5-B29B-38B284EE1866}" type="pres">
      <dgm:prSet presAssocID="{DE0C62BF-5E73-48F8-8167-350EFDACF548}" presName="rootConnector" presStyleLbl="node3" presStyleIdx="9" presStyleCnt="15"/>
      <dgm:spPr/>
      <dgm:t>
        <a:bodyPr/>
        <a:lstStyle/>
        <a:p/>
      </dgm:t>
    </dgm:pt>
    <dgm:pt modelId="{B6B902FF-90A3-463B-BF1A-E1121536F759}" type="pres">
      <dgm:prSet presAssocID="{DE0C62BF-5E73-48F8-8167-350EFDACF548}" presName="hierChild4"/>
      <dgm:spPr/>
      <dgm:t>
        <a:bodyPr/>
        <a:lstStyle/>
        <a:p/>
      </dgm:t>
    </dgm:pt>
    <dgm:pt modelId="{F8559445-EE5F-4DCD-BED2-9ED09D6AE799}" type="pres">
      <dgm:prSet presAssocID="{DE0C62BF-5E73-48F8-8167-350EFDACF548}" presName="hierChild5"/>
      <dgm:spPr/>
      <dgm:t>
        <a:bodyPr/>
        <a:lstStyle/>
        <a:p/>
      </dgm:t>
    </dgm:pt>
    <dgm:pt modelId="{93D9C304-B96B-45DE-B5BF-11A68BC72138}" type="pres">
      <dgm:prSet presAssocID="{104169C1-51D9-4647-B289-30E76D997DFA}" presName="Name37" presStyleLbl="parChTrans1D3" presStyleIdx="4" presStyleCnt="15"/>
      <dgm:spPr/>
      <dgm:t>
        <a:bodyPr/>
        <a:lstStyle/>
        <a:p/>
      </dgm:t>
    </dgm:pt>
    <dgm:pt modelId="{67EC6DE6-2A70-427C-AE71-354B5F0E8A95}" type="pres">
      <dgm:prSet presAssocID="{AFF66784-0821-4526-94FF-BA9ADB169795}" presName="hierRoot2">
        <dgm:presLayoutVars>
          <dgm:hierBranch val="init"/>
        </dgm:presLayoutVars>
      </dgm:prSet>
      <dgm:spPr/>
      <dgm:t>
        <a:bodyPr/>
        <a:lstStyle/>
        <a:p/>
      </dgm:t>
    </dgm:pt>
    <dgm:pt modelId="{4BFF0E58-83ED-4C63-9C15-F92C5642468B}" type="pres">
      <dgm:prSet presAssocID="{AFF66784-0821-4526-94FF-BA9ADB169795}" presName="rootComposite"/>
      <dgm:spPr/>
      <dgm:t>
        <a:bodyPr/>
        <a:lstStyle/>
        <a:p/>
      </dgm:t>
    </dgm:pt>
    <dgm:pt modelId="{36E3E13D-7DC1-40D9-AB77-DCB09893BBE1}" type="pres">
      <dgm:prSet presAssocID="{AFF66784-0821-4526-94FF-BA9ADB169795}" presName="rootText" presStyleLbl="node3" presStyleIdx="10" presStyleCnt="15" custScaleX="123329" custScaleY="170585">
        <dgm:presLayoutVars>
          <dgm:chPref val="3"/>
        </dgm:presLayoutVars>
      </dgm:prSet>
      <dgm:spPr/>
      <dgm:t>
        <a:bodyPr/>
        <a:lstStyle/>
        <a:p/>
      </dgm:t>
    </dgm:pt>
    <dgm:pt modelId="{7ADF6A31-7355-441F-AA3E-FC296A16F8E3}" type="pres">
      <dgm:prSet presAssocID="{AFF66784-0821-4526-94FF-BA9ADB169795}" presName="rootConnector" presStyleLbl="node3" presStyleIdx="10" presStyleCnt="15"/>
      <dgm:spPr/>
      <dgm:t>
        <a:bodyPr/>
        <a:lstStyle/>
        <a:p/>
      </dgm:t>
    </dgm:pt>
    <dgm:pt modelId="{82FB5443-FE7F-4168-80AC-409881383FE8}" type="pres">
      <dgm:prSet presAssocID="{AFF66784-0821-4526-94FF-BA9ADB169795}" presName="hierChild4"/>
      <dgm:spPr/>
      <dgm:t>
        <a:bodyPr/>
        <a:lstStyle/>
        <a:p/>
      </dgm:t>
    </dgm:pt>
    <dgm:pt modelId="{CCD91B76-5AE6-4541-9395-C94086434999}" type="pres">
      <dgm:prSet presAssocID="{AFF66784-0821-4526-94FF-BA9ADB169795}" presName="hierChild5"/>
      <dgm:spPr/>
      <dgm:t>
        <a:bodyPr/>
        <a:lstStyle/>
        <a:p/>
      </dgm:t>
    </dgm:pt>
    <dgm:pt modelId="{A37A29E0-A571-4D55-9F47-90071CA157CD}" type="pres">
      <dgm:prSet presAssocID="{13B9E275-6869-4467-AEB4-BE38DFD625AE}" presName="hierChild5"/>
      <dgm:spPr/>
      <dgm:t>
        <a:bodyPr/>
        <a:lstStyle/>
        <a:p/>
      </dgm:t>
    </dgm:pt>
    <dgm:pt modelId="{7315BBBD-72D3-4828-B0FF-761C23755DC6}" type="pres">
      <dgm:prSet presAssocID="{2A5A2BEB-3300-46D4-8A32-11F3C03B2458}" presName="Name37" presStyleLbl="parChTrans1D2" presStyleIdx="1" presStyleCnt="6"/>
      <dgm:spPr/>
      <dgm:t>
        <a:bodyPr/>
        <a:lstStyle/>
        <a:p/>
      </dgm:t>
    </dgm:pt>
    <dgm:pt modelId="{7C517C21-98FA-4CB2-B69C-36548B8D743F}" type="pres">
      <dgm:prSet presAssocID="{46011ABC-7469-4A50-A334-7BBDA18C2B15}" presName="hierRoot2">
        <dgm:presLayoutVars>
          <dgm:hierBranch val="init"/>
        </dgm:presLayoutVars>
      </dgm:prSet>
      <dgm:spPr/>
      <dgm:t>
        <a:bodyPr/>
        <a:lstStyle/>
        <a:p/>
      </dgm:t>
    </dgm:pt>
    <dgm:pt modelId="{44BFDD9C-0AF4-47C8-A6F4-6ADBF3B5D50B}" type="pres">
      <dgm:prSet presAssocID="{46011ABC-7469-4A50-A334-7BBDA18C2B15}" presName="rootComposite"/>
      <dgm:spPr/>
      <dgm:t>
        <a:bodyPr/>
        <a:lstStyle/>
        <a:p/>
      </dgm:t>
    </dgm:pt>
    <dgm:pt modelId="{24DFA5AD-8290-4023-A085-96AD4FCE6C0C}" type="pres">
      <dgm:prSet presAssocID="{46011ABC-7469-4A50-A334-7BBDA18C2B15}" presName="rootText" presStyleLbl="node2" presStyleIdx="4" presStyleCnt="6" custScaleX="148918" custScaleY="191513">
        <dgm:presLayoutVars>
          <dgm:chPref val="3"/>
        </dgm:presLayoutVars>
      </dgm:prSet>
      <dgm:spPr/>
      <dgm:t>
        <a:bodyPr/>
        <a:lstStyle/>
        <a:p/>
      </dgm:t>
    </dgm:pt>
    <dgm:pt modelId="{C703F03A-C301-4A5D-BAA1-01B4CDFE468D}" type="pres">
      <dgm:prSet presAssocID="{46011ABC-7469-4A50-A334-7BBDA18C2B15}" presName="rootConnector" presStyleLbl="node2" presStyleIdx="4" presStyleCnt="6"/>
      <dgm:spPr/>
      <dgm:t>
        <a:bodyPr/>
        <a:lstStyle/>
        <a:p/>
      </dgm:t>
    </dgm:pt>
    <dgm:pt modelId="{B700423F-0446-4741-8071-8CC58AB4F182}" type="pres">
      <dgm:prSet presAssocID="{46011ABC-7469-4A50-A334-7BBDA18C2B15}" presName="hierChild4"/>
      <dgm:spPr/>
      <dgm:t>
        <a:bodyPr/>
        <a:lstStyle/>
        <a:p/>
      </dgm:t>
    </dgm:pt>
    <dgm:pt modelId="{15F32959-876D-44D1-BF03-514412A7AF46}" type="pres">
      <dgm:prSet presAssocID="{2DD92E2C-0E29-489E-91F3-A47EA411337E}" presName="Name37" presStyleLbl="parChTrans1D3" presStyleIdx="3" presStyleCnt="15"/>
      <dgm:spPr/>
      <dgm:t>
        <a:bodyPr/>
        <a:lstStyle/>
        <a:p/>
      </dgm:t>
    </dgm:pt>
    <dgm:pt modelId="{0DC4F5C4-6C30-4CE4-B17D-A1CD95C7CF76}" type="pres">
      <dgm:prSet presAssocID="{2E6DC4BF-811F-4CC2-93D7-DA7F8D53F793}" presName="hierRoot2">
        <dgm:presLayoutVars>
          <dgm:hierBranch val="init"/>
        </dgm:presLayoutVars>
      </dgm:prSet>
      <dgm:spPr/>
      <dgm:t>
        <a:bodyPr/>
        <a:lstStyle/>
        <a:p/>
      </dgm:t>
    </dgm:pt>
    <dgm:pt modelId="{0E8223C7-238B-4BEC-AA6F-EA4915CCDFD9}" type="pres">
      <dgm:prSet presAssocID="{2E6DC4BF-811F-4CC2-93D7-DA7F8D53F793}" presName="rootComposite"/>
      <dgm:spPr/>
      <dgm:t>
        <a:bodyPr/>
        <a:lstStyle/>
        <a:p/>
      </dgm:t>
    </dgm:pt>
    <dgm:pt modelId="{D3783AED-1F61-452C-9B88-E0FE8718C2F2}" type="pres">
      <dgm:prSet presAssocID="{2E6DC4BF-811F-4CC2-93D7-DA7F8D53F793}" presName="rootText" presStyleLbl="node3" presStyleIdx="11" presStyleCnt="15" custScaleX="123329" custScaleY="170585">
        <dgm:presLayoutVars>
          <dgm:chPref val="3"/>
        </dgm:presLayoutVars>
      </dgm:prSet>
      <dgm:spPr/>
      <dgm:t>
        <a:bodyPr/>
        <a:lstStyle/>
        <a:p/>
      </dgm:t>
    </dgm:pt>
    <dgm:pt modelId="{EDA226B9-535A-4165-8AF1-2A8520A58723}" type="pres">
      <dgm:prSet presAssocID="{2E6DC4BF-811F-4CC2-93D7-DA7F8D53F793}" presName="rootConnector" presStyleLbl="node3" presStyleIdx="11" presStyleCnt="15"/>
      <dgm:spPr/>
      <dgm:t>
        <a:bodyPr/>
        <a:lstStyle/>
        <a:p/>
      </dgm:t>
    </dgm:pt>
    <dgm:pt modelId="{E75E2438-E21C-4AB5-804F-426EA98C5BC9}" type="pres">
      <dgm:prSet presAssocID="{2E6DC4BF-811F-4CC2-93D7-DA7F8D53F793}" presName="hierChild4"/>
      <dgm:spPr/>
      <dgm:t>
        <a:bodyPr/>
        <a:lstStyle/>
        <a:p/>
      </dgm:t>
    </dgm:pt>
    <dgm:pt modelId="{DC4ECE0B-2207-4AF7-A94C-FAE2B7333138}" type="pres">
      <dgm:prSet presAssocID="{2E6DC4BF-811F-4CC2-93D7-DA7F8D53F793}" presName="hierChild5"/>
      <dgm:spPr/>
      <dgm:t>
        <a:bodyPr/>
        <a:lstStyle/>
        <a:p/>
      </dgm:t>
    </dgm:pt>
    <dgm:pt modelId="{F5A48493-7355-4816-B68A-0228F678817F}" type="pres">
      <dgm:prSet presAssocID="{661A3047-31F0-40E2-8CC7-26B7FECF9BD0}" presName="Name37" presStyleLbl="parChTrans1D3" presStyleIdx="2" presStyleCnt="15"/>
      <dgm:spPr/>
      <dgm:t>
        <a:bodyPr/>
        <a:lstStyle/>
        <a:p/>
      </dgm:t>
    </dgm:pt>
    <dgm:pt modelId="{7B0BC55B-2234-4703-8A4D-8686724EB957}" type="pres">
      <dgm:prSet presAssocID="{6B8CFB93-B6D1-419F-BB4E-26B54E1C4B98}" presName="hierRoot2">
        <dgm:presLayoutVars>
          <dgm:hierBranch val="init"/>
        </dgm:presLayoutVars>
      </dgm:prSet>
      <dgm:spPr/>
      <dgm:t>
        <a:bodyPr/>
        <a:lstStyle/>
        <a:p/>
      </dgm:t>
    </dgm:pt>
    <dgm:pt modelId="{D926DC9B-98E4-4DBF-80EE-841CF0B615A8}" type="pres">
      <dgm:prSet presAssocID="{6B8CFB93-B6D1-419F-BB4E-26B54E1C4B98}" presName="rootComposite"/>
      <dgm:spPr/>
      <dgm:t>
        <a:bodyPr/>
        <a:lstStyle/>
        <a:p/>
      </dgm:t>
    </dgm:pt>
    <dgm:pt modelId="{A31655E4-F39A-48EC-AA29-EEC96DA519F5}" type="pres">
      <dgm:prSet presAssocID="{6B8CFB93-B6D1-419F-BB4E-26B54E1C4B98}" presName="rootText" presStyleLbl="node3" presStyleIdx="12" presStyleCnt="15" custScaleX="123329" custScaleY="170585">
        <dgm:presLayoutVars>
          <dgm:chPref val="3"/>
        </dgm:presLayoutVars>
      </dgm:prSet>
      <dgm:spPr/>
      <dgm:t>
        <a:bodyPr/>
        <a:lstStyle/>
        <a:p/>
      </dgm:t>
    </dgm:pt>
    <dgm:pt modelId="{DEA51C0F-1204-4221-A7EA-53116E4DF289}" type="pres">
      <dgm:prSet presAssocID="{6B8CFB93-B6D1-419F-BB4E-26B54E1C4B98}" presName="rootConnector" presStyleLbl="node3" presStyleIdx="12" presStyleCnt="15"/>
      <dgm:spPr/>
      <dgm:t>
        <a:bodyPr/>
        <a:lstStyle/>
        <a:p/>
      </dgm:t>
    </dgm:pt>
    <dgm:pt modelId="{4E80495C-B96C-423C-B25F-57FD84CE5F69}" type="pres">
      <dgm:prSet presAssocID="{6B8CFB93-B6D1-419F-BB4E-26B54E1C4B98}" presName="hierChild4"/>
      <dgm:spPr/>
      <dgm:t>
        <a:bodyPr/>
        <a:lstStyle/>
        <a:p/>
      </dgm:t>
    </dgm:pt>
    <dgm:pt modelId="{FDB0FBD2-0D29-4B58-8B06-BD1A2AC6FD5F}" type="pres">
      <dgm:prSet presAssocID="{6B8CFB93-B6D1-419F-BB4E-26B54E1C4B98}" presName="hierChild5"/>
      <dgm:spPr/>
      <dgm:t>
        <a:bodyPr/>
        <a:lstStyle/>
        <a:p/>
      </dgm:t>
    </dgm:pt>
    <dgm:pt modelId="{E89154B1-C227-4C8F-A4DE-BA1A11100075}" type="pres">
      <dgm:prSet presAssocID="{D3195938-30DA-40B9-AFDE-07091EFD97D6}" presName="Name37" presStyleLbl="parChTrans1D3" presStyleIdx="1" presStyleCnt="15"/>
      <dgm:spPr/>
      <dgm:t>
        <a:bodyPr/>
        <a:lstStyle/>
        <a:p/>
      </dgm:t>
    </dgm:pt>
    <dgm:pt modelId="{A7CD289D-0DC1-48E9-B8B6-103BF670A621}" type="pres">
      <dgm:prSet presAssocID="{C847F53F-BD17-4F10-9AF8-DC2386DC81EB}" presName="hierRoot2">
        <dgm:presLayoutVars>
          <dgm:hierBranch val="init"/>
        </dgm:presLayoutVars>
      </dgm:prSet>
      <dgm:spPr/>
      <dgm:t>
        <a:bodyPr/>
        <a:lstStyle/>
        <a:p/>
      </dgm:t>
    </dgm:pt>
    <dgm:pt modelId="{9D67008A-3F45-42F1-A5D2-F5A6B2E3AE12}" type="pres">
      <dgm:prSet presAssocID="{C847F53F-BD17-4F10-9AF8-DC2386DC81EB}" presName="rootComposite"/>
      <dgm:spPr/>
      <dgm:t>
        <a:bodyPr/>
        <a:lstStyle/>
        <a:p/>
      </dgm:t>
    </dgm:pt>
    <dgm:pt modelId="{B3C170CB-4AA0-430F-A379-3E6E38BDBA1E}" type="pres">
      <dgm:prSet presAssocID="{C847F53F-BD17-4F10-9AF8-DC2386DC81EB}" presName="rootText" presStyleLbl="node3" presStyleIdx="13" presStyleCnt="15" custScaleX="123329" custScaleY="170585">
        <dgm:presLayoutVars>
          <dgm:chPref val="3"/>
        </dgm:presLayoutVars>
      </dgm:prSet>
      <dgm:spPr/>
      <dgm:t>
        <a:bodyPr/>
        <a:lstStyle/>
        <a:p/>
      </dgm:t>
    </dgm:pt>
    <dgm:pt modelId="{3DF9E5E5-56D4-4607-8C64-FA378D6586B7}" type="pres">
      <dgm:prSet presAssocID="{C847F53F-BD17-4F10-9AF8-DC2386DC81EB}" presName="rootConnector" presStyleLbl="node3" presStyleIdx="13" presStyleCnt="15"/>
      <dgm:spPr/>
      <dgm:t>
        <a:bodyPr/>
        <a:lstStyle/>
        <a:p/>
      </dgm:t>
    </dgm:pt>
    <dgm:pt modelId="{1A34A849-EACB-42ED-BB0D-BCFBEEF6A8F0}" type="pres">
      <dgm:prSet presAssocID="{C847F53F-BD17-4F10-9AF8-DC2386DC81EB}" presName="hierChild4"/>
      <dgm:spPr/>
      <dgm:t>
        <a:bodyPr/>
        <a:lstStyle/>
        <a:p/>
      </dgm:t>
    </dgm:pt>
    <dgm:pt modelId="{B46D5908-ED66-4707-A4BC-668EFD943F1A}" type="pres">
      <dgm:prSet presAssocID="{C847F53F-BD17-4F10-9AF8-DC2386DC81EB}" presName="hierChild5"/>
      <dgm:spPr/>
      <dgm:t>
        <a:bodyPr/>
        <a:lstStyle/>
        <a:p/>
      </dgm:t>
    </dgm:pt>
    <dgm:pt modelId="{44D5D603-2B24-4059-B102-09E78F44F5D6}" type="pres">
      <dgm:prSet presAssocID="{30FEA948-5EAD-43C9-8C59-8C5B0903AE7C}" presName="Name37" presStyleLbl="parChTrans1D3" presStyleCnt="15"/>
      <dgm:spPr/>
      <dgm:t>
        <a:bodyPr/>
        <a:lstStyle/>
        <a:p/>
      </dgm:t>
    </dgm:pt>
    <dgm:pt modelId="{CB9D8417-06C2-4FBA-962D-744E08F532F8}" type="pres">
      <dgm:prSet presAssocID="{D5B666DC-55EB-499C-AF3F-BBF7CBD00D28}" presName="hierRoot2">
        <dgm:presLayoutVars>
          <dgm:hierBranch val="init"/>
        </dgm:presLayoutVars>
      </dgm:prSet>
      <dgm:spPr/>
      <dgm:t>
        <a:bodyPr/>
        <a:lstStyle/>
        <a:p/>
      </dgm:t>
    </dgm:pt>
    <dgm:pt modelId="{63FE1614-288E-445B-8C81-D8430BAF4412}" type="pres">
      <dgm:prSet presAssocID="{D5B666DC-55EB-499C-AF3F-BBF7CBD00D28}" presName="rootComposite"/>
      <dgm:spPr/>
      <dgm:t>
        <a:bodyPr/>
        <a:lstStyle/>
        <a:p/>
      </dgm:t>
    </dgm:pt>
    <dgm:pt modelId="{C9D20F8D-8034-4F39-B493-985EE7205018}" type="pres">
      <dgm:prSet presAssocID="{D5B666DC-55EB-499C-AF3F-BBF7CBD00D28}" presName="rootText" presStyleLbl="node3" presStyleIdx="14" presStyleCnt="15" custScaleX="123329" custScaleY="170585">
        <dgm:presLayoutVars>
          <dgm:chPref val="3"/>
        </dgm:presLayoutVars>
      </dgm:prSet>
      <dgm:spPr/>
      <dgm:t>
        <a:bodyPr/>
        <a:lstStyle/>
        <a:p/>
      </dgm:t>
    </dgm:pt>
    <dgm:pt modelId="{0EC58EFD-4630-48C0-9CCF-191B19131A5A}" type="pres">
      <dgm:prSet presAssocID="{D5B666DC-55EB-499C-AF3F-BBF7CBD00D28}" presName="rootConnector" presStyleLbl="node3" presStyleIdx="14" presStyleCnt="15"/>
      <dgm:spPr/>
      <dgm:t>
        <a:bodyPr/>
        <a:lstStyle/>
        <a:p/>
      </dgm:t>
    </dgm:pt>
    <dgm:pt modelId="{3670DE93-052E-46A5-8286-5C6C3D40306D}" type="pres">
      <dgm:prSet presAssocID="{D5B666DC-55EB-499C-AF3F-BBF7CBD00D28}" presName="hierChild4"/>
      <dgm:spPr/>
      <dgm:t>
        <a:bodyPr/>
        <a:lstStyle/>
        <a:p/>
      </dgm:t>
    </dgm:pt>
    <dgm:pt modelId="{A00F63A7-DFDB-41E5-9994-9ADAB457D20F}" type="pres">
      <dgm:prSet presAssocID="{D5B666DC-55EB-499C-AF3F-BBF7CBD00D28}" presName="hierChild5"/>
      <dgm:spPr/>
      <dgm:t>
        <a:bodyPr/>
        <a:lstStyle/>
        <a:p/>
      </dgm:t>
    </dgm:pt>
    <dgm:pt modelId="{DFDD01C8-D97A-4CED-AE76-23765EEE18D1}" type="pres">
      <dgm:prSet presAssocID="{46011ABC-7469-4A50-A334-7BBDA18C2B15}" presName="hierChild5"/>
      <dgm:spPr/>
      <dgm:t>
        <a:bodyPr/>
        <a:lstStyle/>
        <a:p/>
      </dgm:t>
    </dgm:pt>
    <dgm:pt modelId="{7394721A-A683-4919-85DC-E89ED3AD91D6}" type="pres">
      <dgm:prSet presAssocID="{3C7F71D5-C184-4052-8BEB-7BE015999213}" presName="Name37" presStyleLbl="parChTrans1D2" presStyleCnt="6"/>
      <dgm:spPr/>
      <dgm:t>
        <a:bodyPr/>
        <a:lstStyle/>
        <a:p/>
      </dgm:t>
    </dgm:pt>
    <dgm:pt modelId="{8D307D4A-7BDE-4903-B2B7-69C0725FAAE0}" type="pres">
      <dgm:prSet presAssocID="{33F98634-F52F-4AE3-B656-31DBD2AD6A55}" presName="hierRoot2">
        <dgm:presLayoutVars>
          <dgm:hierBranch val="init"/>
        </dgm:presLayoutVars>
      </dgm:prSet>
      <dgm:spPr/>
      <dgm:t>
        <a:bodyPr/>
        <a:lstStyle/>
        <a:p/>
      </dgm:t>
    </dgm:pt>
    <dgm:pt modelId="{00D382F7-B3F1-4D10-B435-B8D1B89C1E73}" type="pres">
      <dgm:prSet presAssocID="{33F98634-F52F-4AE3-B656-31DBD2AD6A55}" presName="rootComposite"/>
      <dgm:spPr/>
      <dgm:t>
        <a:bodyPr/>
        <a:lstStyle/>
        <a:p/>
      </dgm:t>
    </dgm:pt>
    <dgm:pt modelId="{3CD11BF2-8769-4B90-853D-327FDF7B68C1}" type="pres">
      <dgm:prSet presAssocID="{33F98634-F52F-4AE3-B656-31DBD2AD6A55}" presName="rootText" presStyleLbl="node2" presStyleIdx="5" presStyleCnt="6" custScaleX="148918" custScaleY="191513" custLinFactNeighborY="16463">
        <dgm:presLayoutVars>
          <dgm:chPref val="3"/>
        </dgm:presLayoutVars>
      </dgm:prSet>
      <dgm:spPr/>
      <dgm:t>
        <a:bodyPr/>
        <a:lstStyle/>
        <a:p/>
      </dgm:t>
    </dgm:pt>
    <dgm:pt modelId="{8C589A8C-E48B-4446-AE4F-500F95CC146E}" type="pres">
      <dgm:prSet presAssocID="{33F98634-F52F-4AE3-B656-31DBD2AD6A55}" presName="rootConnector" presStyleLbl="node2" presStyleIdx="5" presStyleCnt="6"/>
      <dgm:spPr/>
      <dgm:t>
        <a:bodyPr/>
        <a:lstStyle/>
        <a:p/>
      </dgm:t>
    </dgm:pt>
    <dgm:pt modelId="{3A4AF548-83A3-4C15-9562-4527EC79B81A}" type="pres">
      <dgm:prSet presAssocID="{33F98634-F52F-4AE3-B656-31DBD2AD6A55}" presName="hierChild4"/>
      <dgm:spPr/>
      <dgm:t>
        <a:bodyPr/>
        <a:lstStyle/>
        <a:p/>
      </dgm:t>
    </dgm:pt>
    <dgm:pt modelId="{B8B203EA-7B4C-4D1B-9B8C-0A8717206F7C}" type="pres">
      <dgm:prSet presAssocID="{33F98634-F52F-4AE3-B656-31DBD2AD6A55}" presName="hierChild5"/>
      <dgm:spPr/>
      <dgm:t>
        <a:bodyPr/>
        <a:lstStyle/>
        <a:p/>
      </dgm:t>
    </dgm:pt>
    <dgm:pt modelId="{F5887564-36C7-4659-B374-C2891D1F1627}" type="pres">
      <dgm:prSet presAssocID="{F0A55219-32D8-4DBE-9BF7-6BA863DE00FC}" presName="hierChild3"/>
      <dgm:spPr/>
      <dgm:t>
        <a:bodyPr/>
        <a:lstStyle/>
        <a:p/>
      </dgm:t>
    </dgm:pt>
  </dgm:ptLst>
  <dgm:cxnLst>
    <dgm:cxn modelId="{428D900E-9877-43F3-B373-ED12B60732C0}" srcId="{FCA0DC9C-432A-4F04-91E7-427A3A9EFFEE}" destId="{F0A55219-32D8-4DBE-9BF7-6BA863DE00FC}" srcOrd="0" destOrd="0" parTransId="{46C30858-27BD-42AD-B028-02BC6E9EF704}" sibTransId="{4986969B-42EC-481C-808C-8E3904521425}"/>
    <dgm:cxn modelId="{CD55F53D-21FD-4003-BCF8-8B59CAF928A2}" srcId="{F0A55219-32D8-4DBE-9BF7-6BA863DE00FC}" destId="{0466B7A5-373A-4C7C-8D1B-9FC055B3B584}" srcOrd="0" destOrd="0" parTransId="{D39871E5-A3C9-4C31-B560-B9FD3E99FCA9}" sibTransId="{2B66F84E-D700-421A-9EC9-92C2B0F835C9}"/>
    <dgm:cxn modelId="{28169892-14BF-47EC-8CF7-FA6047AFF3E4}" srcId="{0466B7A5-373A-4C7C-8D1B-9FC055B3B584}" destId="{9207DD13-478E-4237-A38B-72FB6B3EE55F}" srcOrd="0" destOrd="0" parTransId="{5F5C22E1-487E-4E24-BE39-03D59C6E61AE}" sibTransId="{CA958F1F-A37C-40B1-9034-F21800D11085}"/>
    <dgm:cxn modelId="{E8191B25-E985-4095-9F9D-8C60B1F121EA}" srcId="{0466B7A5-373A-4C7C-8D1B-9FC055B3B584}" destId="{1161D08D-ABF3-4892-82E9-50082243478C}" srcOrd="1" destOrd="0" parTransId="{B06DC45E-E5D8-4BA2-A2AD-899908348371}" sibTransId="{A33B5FB5-2452-49DB-8989-263AEB1C68C7}"/>
    <dgm:cxn modelId="{F0C34330-424E-4EED-B1B2-FC0FC59BFB11}" srcId="{F0A55219-32D8-4DBE-9BF7-6BA863DE00FC}" destId="{7C69DBDF-E94C-4367-A9A4-6F7D5F5A4E01}" srcOrd="1" destOrd="0" parTransId="{678879B6-B611-4101-B5DA-4A51FC5E5255}" sibTransId="{D19915A0-9950-499A-81CB-24A3966330C2}"/>
    <dgm:cxn modelId="{D62143C1-A7D5-42F1-8A5F-E65D1A0A7665}" srcId="{7C69DBDF-E94C-4367-A9A4-6F7D5F5A4E01}" destId="{4C240245-420D-4884-A116-44AAC64B2597}" srcOrd="0" destOrd="0" parTransId="{5AD17E1E-71A1-4F5E-A4F2-B9DA971A5460}" sibTransId="{C3F05477-B3D2-4DA2-8E7A-BA06A80CF850}"/>
    <dgm:cxn modelId="{B8072520-2ABB-4F8B-9C70-1FFBF8A40507}" srcId="{7C69DBDF-E94C-4367-A9A4-6F7D5F5A4E01}" destId="{433F808B-415B-4844-93B2-BA796103CF49}" srcOrd="1" destOrd="0" parTransId="{5D7A196D-C483-4597-A57B-6D9F4EB636C1}" sibTransId="{3AA6AF28-74AC-4758-85B5-8A316FEA0B6C}"/>
    <dgm:cxn modelId="{C955673A-157E-4A49-8216-01B2D8628F9D}" srcId="{F0A55219-32D8-4DBE-9BF7-6BA863DE00FC}" destId="{35FA447C-DE7B-420D-AB0B-A4A7BDE70094}" srcOrd="2" destOrd="0" parTransId="{D8B74D02-537D-4A55-89F9-91EE412EC46E}" sibTransId="{01B70EE4-5724-4398-A98B-76AA17565C0F}"/>
    <dgm:cxn modelId="{F2F235FB-82C7-4709-8EEB-C45B5BD94330}" srcId="{35FA447C-DE7B-420D-AB0B-A4A7BDE70094}" destId="{CB5FDEEB-7BFC-4EDD-B095-A9AAC70008D3}" srcOrd="0" destOrd="0" parTransId="{F5E9D514-D249-41D7-92C4-20E699DF6E81}" sibTransId="{04F29715-94C0-40AA-B567-BD5FEBBA08D5}"/>
    <dgm:cxn modelId="{5C9BF7BA-36E3-4F6A-ADA9-67350830C5C7}" srcId="{35FA447C-DE7B-420D-AB0B-A4A7BDE70094}" destId="{FEE2486B-E92A-450C-9635-AD88488C553E}" srcOrd="1" destOrd="0" parTransId="{DFAC8C8E-E08E-4C15-A45A-85C5E61BE208}" sibTransId="{1B54195D-62B5-4E38-A67E-51EE7FF84D27}"/>
    <dgm:cxn modelId="{C0DFD14F-C263-460E-9D03-D242446409E1}" srcId="{35FA447C-DE7B-420D-AB0B-A4A7BDE70094}" destId="{9DDA47B1-880D-4B4C-9AB1-F90D678E4C12}" srcOrd="2" destOrd="0" parTransId="{B0F63ED5-2F78-4785-B6EA-BFB56C66C8EC}" sibTransId="{A17DAD79-98F1-4434-A942-06B73C79913F}"/>
    <dgm:cxn modelId="{82A37641-D978-4820-96D2-56B0E8D3A717}" srcId="{35FA447C-DE7B-420D-AB0B-A4A7BDE70094}" destId="{CB9317B9-EB08-4086-9E4A-89ABA7E0D61B}" srcOrd="3" destOrd="0" parTransId="{E411856D-0196-4311-A5F6-52B2FBD18337}" sibTransId="{43FAFA72-D693-4612-8F89-70BB03DF1F89}"/>
    <dgm:cxn modelId="{DF845BE0-B411-47A4-A639-DD10CB927B51}" srcId="{35FA447C-DE7B-420D-AB0B-A4A7BDE70094}" destId="{0DE00488-07AF-42A0-9261-B3CF210AE717}" srcOrd="4" destOrd="0" parTransId="{DEEA6398-54D0-451F-A9BC-7AC0A7CB8C55}" sibTransId="{1ACB326E-5393-44CF-B052-C8BC25F08E72}"/>
    <dgm:cxn modelId="{97F5076F-CC45-4D00-99B2-C27C3303407E}" srcId="{F0A55219-32D8-4DBE-9BF7-6BA863DE00FC}" destId="{13B9E275-6869-4467-AEB4-BE38DFD625AE}" srcOrd="3" destOrd="0" parTransId="{9CBBF74C-2939-4D02-8CFB-4FBCA45EABFD}" sibTransId="{0F39972B-8740-4E91-B430-0AF617727C4C}"/>
    <dgm:cxn modelId="{38995061-C7E0-4F9B-99F6-53E873A5D274}" srcId="{13B9E275-6869-4467-AEB4-BE38DFD625AE}" destId="{DE0C62BF-5E73-48F8-8167-350EFDACF548}" srcOrd="0" destOrd="0" parTransId="{F16FA7FA-90EF-4DEA-8198-665807D041D5}" sibTransId="{299D9517-1E3C-4113-B69C-22B6A9D7C0EF}"/>
    <dgm:cxn modelId="{3C920E2D-E37B-47EA-9FA8-44A7153841EB}" srcId="{13B9E275-6869-4467-AEB4-BE38DFD625AE}" destId="{AFF66784-0821-4526-94FF-BA9ADB169795}" srcOrd="1" destOrd="0" parTransId="{104169C1-51D9-4647-B289-30E76D997DFA}" sibTransId="{A2FC1A0F-4A9C-4D3C-B9FB-D558555533BD}"/>
    <dgm:cxn modelId="{0CFD240D-6E79-401E-9A8D-E3FB604E0983}" srcId="{F0A55219-32D8-4DBE-9BF7-6BA863DE00FC}" destId="{46011ABC-7469-4A50-A334-7BBDA18C2B15}" srcOrd="4" destOrd="0" parTransId="{2A5A2BEB-3300-46D4-8A32-11F3C03B2458}" sibTransId="{3A7ED85F-E604-4D9D-AC4A-30DD87EFA8FA}"/>
    <dgm:cxn modelId="{5C9E8899-0C45-4492-BAF9-11B2AA83BA9C}" srcId="{46011ABC-7469-4A50-A334-7BBDA18C2B15}" destId="{2E6DC4BF-811F-4CC2-93D7-DA7F8D53F793}" srcOrd="0" destOrd="0" parTransId="{2DD92E2C-0E29-489E-91F3-A47EA411337E}" sibTransId="{81788511-04A9-4F2F-9AFA-0983E5289CA9}"/>
    <dgm:cxn modelId="{C5DEC424-6279-46A1-A738-D80A5A68D6E3}" srcId="{46011ABC-7469-4A50-A334-7BBDA18C2B15}" destId="{6B8CFB93-B6D1-419F-BB4E-26B54E1C4B98}" srcOrd="1" destOrd="0" parTransId="{661A3047-31F0-40E2-8CC7-26B7FECF9BD0}" sibTransId="{0A2B8D59-6C06-4FE1-9D0B-158E80B0B4E5}"/>
    <dgm:cxn modelId="{863EAC03-0BBE-4CC6-B954-E5779BB9B599}" srcId="{46011ABC-7469-4A50-A334-7BBDA18C2B15}" destId="{C847F53F-BD17-4F10-9AF8-DC2386DC81EB}" srcOrd="2" destOrd="0" parTransId="{D3195938-30DA-40B9-AFDE-07091EFD97D6}" sibTransId="{6D95072A-B207-4CD2-ACA4-A640BA9C919B}"/>
    <dgm:cxn modelId="{627DE988-B264-4B71-860A-4B3E04B09039}" srcId="{46011ABC-7469-4A50-A334-7BBDA18C2B15}" destId="{D5B666DC-55EB-499C-AF3F-BBF7CBD00D28}" srcOrd="3" destOrd="0" parTransId="{30FEA948-5EAD-43C9-8C59-8C5B0903AE7C}" sibTransId="{1E3EA5FF-D7EF-4166-A6B7-8E3EE4CA7E3B}"/>
    <dgm:cxn modelId="{67BB4D8C-A0C6-45E8-B27A-FE9A189D2271}" srcId="{F0A55219-32D8-4DBE-9BF7-6BA863DE00FC}" destId="{33F98634-F52F-4AE3-B656-31DBD2AD6A55}" srcOrd="5" destOrd="0" parTransId="{3C7F71D5-C184-4052-8BEB-7BE015999213}" sibTransId="{B2EFD549-3A59-4BAE-8F47-7954B1CB56AD}"/>
    <dgm:cxn modelId="{5F9E6C0F-7992-4AFB-A557-325C08386B57}" type="presOf" srcId="{FCA0DC9C-432A-4F04-91E7-427A3A9EFFEE}" destId="{1070C63A-57B6-4966-A19A-E13D41E8465D}" srcOrd="0" destOrd="0" presId="urn:microsoft.com/office/officeart/2005/8/layout/orgChart1"/>
    <dgm:cxn modelId="{47928319-F4FF-40AF-9E71-5E286F38D726}" type="presParOf" srcId="{1070C63A-57B6-4966-A19A-E13D41E8465D}" destId="{8001E55A-011D-4507-A561-C478E1A09156}" srcOrd="0" destOrd="0" presId="urn:microsoft.com/office/officeart/2005/8/layout/orgChart1"/>
    <dgm:cxn modelId="{B624E44F-9942-4AAB-9AD7-D761B6B57E01}" type="presParOf" srcId="{8001E55A-011D-4507-A561-C478E1A09156}" destId="{168B3CF2-2EEF-44A1-B386-0C4EAA1B7C34}" srcOrd="0" destOrd="0" presId="urn:microsoft.com/office/officeart/2005/8/layout/orgChart1"/>
    <dgm:cxn modelId="{A2230225-CAF3-478C-961F-C8CA0AC558D6}" type="presParOf" srcId="{168B3CF2-2EEF-44A1-B386-0C4EAA1B7C34}" destId="{E1414F72-7F85-416C-817D-FCE0E0ECC856}" srcOrd="0" destOrd="0" presId="urn:microsoft.com/office/officeart/2005/8/layout/orgChart1"/>
    <dgm:cxn modelId="{18FB2E85-F9F4-4388-9241-58508E111CD5}" type="presOf" srcId="{F0A55219-32D8-4DBE-9BF7-6BA863DE00FC}" destId="{E1414F72-7F85-416C-817D-FCE0E0ECC856}" srcOrd="0" destOrd="0" presId="urn:microsoft.com/office/officeart/2005/8/layout/orgChart1"/>
    <dgm:cxn modelId="{1DCFE655-DE63-461B-96B0-53354B805855}" type="presParOf" srcId="{168B3CF2-2EEF-44A1-B386-0C4EAA1B7C34}" destId="{BB16270B-5347-41B5-BCAA-617F9FEFF8C4}" srcOrd="1" destOrd="0" presId="urn:microsoft.com/office/officeart/2005/8/layout/orgChart1"/>
    <dgm:cxn modelId="{EB615F5E-C9DF-4B4B-8DBD-CFE66559C2E1}" type="presOf" srcId="{F0A55219-32D8-4DBE-9BF7-6BA863DE00FC}" destId="{BB16270B-5347-41B5-BCAA-617F9FEFF8C4}" srcOrd="1" destOrd="0" presId="urn:microsoft.com/office/officeart/2005/8/layout/orgChart1"/>
    <dgm:cxn modelId="{565A8BD1-5FFD-470B-8201-A0B49610F0D0}" type="presParOf" srcId="{8001E55A-011D-4507-A561-C478E1A09156}" destId="{F205B6DD-A0DF-41FA-BBEF-06FE9B6AC001}" srcOrd="1" destOrd="0" presId="urn:microsoft.com/office/officeart/2005/8/layout/orgChart1"/>
    <dgm:cxn modelId="{449D57E3-C213-4A7C-AEC4-0CBAE9E71031}" type="presParOf" srcId="{F205B6DD-A0DF-41FA-BBEF-06FE9B6AC001}" destId="{FD188A2A-7853-4616-9F07-3A1366223540}" srcOrd="0" destOrd="0" presId="urn:microsoft.com/office/officeart/2005/8/layout/orgChart1"/>
    <dgm:cxn modelId="{8106D2BA-CB2A-4932-8307-D77A96DCE0A3}" type="presOf" srcId="{D39871E5-A3C9-4C31-B560-B9FD3E99FCA9}" destId="{FD188A2A-7853-4616-9F07-3A1366223540}" srcOrd="0" destOrd="0" presId="urn:microsoft.com/office/officeart/2005/8/layout/orgChart1"/>
    <dgm:cxn modelId="{18F1B83B-1D01-4852-91DB-60198422F2B9}" type="presParOf" srcId="{F205B6DD-A0DF-41FA-BBEF-06FE9B6AC001}" destId="{98F4C8B1-B73D-44F5-A6B5-7D9D5EA3BAAD}" srcOrd="1" destOrd="0" presId="urn:microsoft.com/office/officeart/2005/8/layout/orgChart1"/>
    <dgm:cxn modelId="{523657BD-EDF6-4778-BFDE-5CE02652E48A}" type="presParOf" srcId="{98F4C8B1-B73D-44F5-A6B5-7D9D5EA3BAAD}" destId="{B995D07F-90F7-4FCA-9A63-2E5D688B3AF8}" srcOrd="0" destOrd="0" presId="urn:microsoft.com/office/officeart/2005/8/layout/orgChart1"/>
    <dgm:cxn modelId="{11617ED7-47BF-47A7-BB22-C447690589FF}" type="presParOf" srcId="{B995D07F-90F7-4FCA-9A63-2E5D688B3AF8}" destId="{2253D96A-36FD-476B-9EF9-57D0CF64878D}" srcOrd="0" destOrd="0" presId="urn:microsoft.com/office/officeart/2005/8/layout/orgChart1"/>
    <dgm:cxn modelId="{06C96AD9-CFB4-472B-82F0-D79BAC96B2B7}" type="presOf" srcId="{0466B7A5-373A-4C7C-8D1B-9FC055B3B584}" destId="{2253D96A-36FD-476B-9EF9-57D0CF64878D}" srcOrd="0" destOrd="0" presId="urn:microsoft.com/office/officeart/2005/8/layout/orgChart1"/>
    <dgm:cxn modelId="{657A045D-E0BD-4677-8F77-1F56E65A18AA}" type="presParOf" srcId="{B995D07F-90F7-4FCA-9A63-2E5D688B3AF8}" destId="{7588B95F-8C5E-4C5D-A89B-8DF9AAD985C6}" srcOrd="1" destOrd="0" presId="urn:microsoft.com/office/officeart/2005/8/layout/orgChart1"/>
    <dgm:cxn modelId="{E84F2F1D-46A4-4272-9B26-C8ADD1CB691F}" type="presOf" srcId="{0466B7A5-373A-4C7C-8D1B-9FC055B3B584}" destId="{7588B95F-8C5E-4C5D-A89B-8DF9AAD985C6}" srcOrd="1" destOrd="0" presId="urn:microsoft.com/office/officeart/2005/8/layout/orgChart1"/>
    <dgm:cxn modelId="{5E8A0BF7-1B23-48E5-8D6C-CD20F46041F4}" type="presParOf" srcId="{98F4C8B1-B73D-44F5-A6B5-7D9D5EA3BAAD}" destId="{9F1BE333-7372-4BF0-9730-0DAC9760F8EB}" srcOrd="1" destOrd="0" presId="urn:microsoft.com/office/officeart/2005/8/layout/orgChart1"/>
    <dgm:cxn modelId="{94CB1AB0-E941-44A5-BDB2-D011AC5B6485}" type="presParOf" srcId="{9F1BE333-7372-4BF0-9730-0DAC9760F8EB}" destId="{D9394681-5298-44FC-9C7F-30C5F0B78077}" srcOrd="0" destOrd="0" presId="urn:microsoft.com/office/officeart/2005/8/layout/orgChart1"/>
    <dgm:cxn modelId="{C804D8A6-3444-4C59-B940-11D0582994E5}" type="presOf" srcId="{5F5C22E1-487E-4E24-BE39-03D59C6E61AE}" destId="{D9394681-5298-44FC-9C7F-30C5F0B78077}" srcOrd="0" destOrd="0" presId="urn:microsoft.com/office/officeart/2005/8/layout/orgChart1"/>
    <dgm:cxn modelId="{3DC80D9C-E44D-4AF8-AB4E-3D61020A823C}" type="presParOf" srcId="{9F1BE333-7372-4BF0-9730-0DAC9760F8EB}" destId="{6027F4F3-4E21-4400-BA23-51906AC70DDA}" srcOrd="1" destOrd="0" presId="urn:microsoft.com/office/officeart/2005/8/layout/orgChart1"/>
    <dgm:cxn modelId="{84294074-AA10-4899-BE24-EB533834608D}" type="presParOf" srcId="{6027F4F3-4E21-4400-BA23-51906AC70DDA}" destId="{2CB34452-D21E-4A4E-BFDC-09149DBCCD42}" srcOrd="0" destOrd="0" presId="urn:microsoft.com/office/officeart/2005/8/layout/orgChart1"/>
    <dgm:cxn modelId="{8697C290-279C-4C4F-8D8D-F34CD854A298}" type="presParOf" srcId="{2CB34452-D21E-4A4E-BFDC-09149DBCCD42}" destId="{E5A52FCC-D49E-4318-A56D-A373CF46808E}" srcOrd="0" destOrd="0" presId="urn:microsoft.com/office/officeart/2005/8/layout/orgChart1"/>
    <dgm:cxn modelId="{A0A18BA7-7992-4A9B-9230-C92C35751BD2}" type="presOf" srcId="{9207DD13-478E-4237-A38B-72FB6B3EE55F}" destId="{E5A52FCC-D49E-4318-A56D-A373CF46808E}" srcOrd="0" destOrd="0" presId="urn:microsoft.com/office/officeart/2005/8/layout/orgChart1"/>
    <dgm:cxn modelId="{1CC00E27-5DEC-4022-A147-196DD5925271}" type="presParOf" srcId="{2CB34452-D21E-4A4E-BFDC-09149DBCCD42}" destId="{A808A623-9EC1-4AE4-8DFC-EFC93102525A}" srcOrd="1" destOrd="0" presId="urn:microsoft.com/office/officeart/2005/8/layout/orgChart1"/>
    <dgm:cxn modelId="{DE2D2EBA-5E6A-4B7D-9EA6-26C6B4DA504B}" type="presOf" srcId="{9207DD13-478E-4237-A38B-72FB6B3EE55F}" destId="{A808A623-9EC1-4AE4-8DFC-EFC93102525A}" srcOrd="1" destOrd="0" presId="urn:microsoft.com/office/officeart/2005/8/layout/orgChart1"/>
    <dgm:cxn modelId="{33D68A32-299D-463B-9A02-0BC72A13DB44}" type="presParOf" srcId="{6027F4F3-4E21-4400-BA23-51906AC70DDA}" destId="{0F2A3C4C-BE59-445D-B9EB-CFD39EE62ACE}" srcOrd="1" destOrd="0" presId="urn:microsoft.com/office/officeart/2005/8/layout/orgChart1"/>
    <dgm:cxn modelId="{B2DD1226-CCD0-4188-81C1-E3FE46B2F92F}" type="presParOf" srcId="{6027F4F3-4E21-4400-BA23-51906AC70DDA}" destId="{8EEE3A63-7E4D-4F2E-8875-4E48E2C858D6}" srcOrd="2" destOrd="0" presId="urn:microsoft.com/office/officeart/2005/8/layout/orgChart1"/>
    <dgm:cxn modelId="{4B47E6D5-ECC6-46FD-A964-0A76E7AAD597}" type="presParOf" srcId="{9F1BE333-7372-4BF0-9730-0DAC9760F8EB}" destId="{A61DBC67-BF3B-4C15-ABD7-1D0024248387}" srcOrd="2" destOrd="0" presId="urn:microsoft.com/office/officeart/2005/8/layout/orgChart1"/>
    <dgm:cxn modelId="{6AACEB55-3B58-4CE4-9E65-40C811EADF18}" type="presOf" srcId="{B06DC45E-E5D8-4BA2-A2AD-899908348371}" destId="{A61DBC67-BF3B-4C15-ABD7-1D0024248387}" srcOrd="0" destOrd="0" presId="urn:microsoft.com/office/officeart/2005/8/layout/orgChart1"/>
    <dgm:cxn modelId="{57B473EE-9E5A-4021-9434-C9EC1AD9365E}" type="presParOf" srcId="{9F1BE333-7372-4BF0-9730-0DAC9760F8EB}" destId="{A2ABAE90-43A4-4468-A832-BBCEDE929066}" srcOrd="3" destOrd="0" presId="urn:microsoft.com/office/officeart/2005/8/layout/orgChart1"/>
    <dgm:cxn modelId="{F98F2EC6-3EC4-4DA6-9EB6-C5367E36794A}" type="presParOf" srcId="{A2ABAE90-43A4-4468-A832-BBCEDE929066}" destId="{7FF9F614-6F6C-4474-8F5D-CD1DA7B77C25}" srcOrd="0" destOrd="0" presId="urn:microsoft.com/office/officeart/2005/8/layout/orgChart1"/>
    <dgm:cxn modelId="{62F037D1-2BBD-45F9-A759-243B72C11FC8}" type="presParOf" srcId="{7FF9F614-6F6C-4474-8F5D-CD1DA7B77C25}" destId="{08317417-2096-4504-8641-2DD6FDE6DCCC}" srcOrd="0" destOrd="0" presId="urn:microsoft.com/office/officeart/2005/8/layout/orgChart1"/>
    <dgm:cxn modelId="{B8E58F4E-94BF-4E4A-BEA1-E11DBC4C40AF}" type="presOf" srcId="{1161D08D-ABF3-4892-82E9-50082243478C}" destId="{08317417-2096-4504-8641-2DD6FDE6DCCC}" srcOrd="0" destOrd="0" presId="urn:microsoft.com/office/officeart/2005/8/layout/orgChart1"/>
    <dgm:cxn modelId="{6860C5D2-14A0-4639-9090-4C8EB058946D}" type="presParOf" srcId="{7FF9F614-6F6C-4474-8F5D-CD1DA7B77C25}" destId="{5DDA4C17-586D-4BA6-A44F-6C58D76E987C}" srcOrd="1" destOrd="0" presId="urn:microsoft.com/office/officeart/2005/8/layout/orgChart1"/>
    <dgm:cxn modelId="{EE9815FB-5D0D-4976-8394-0ACD7E64F536}" type="presOf" srcId="{1161D08D-ABF3-4892-82E9-50082243478C}" destId="{5DDA4C17-586D-4BA6-A44F-6C58D76E987C}" srcOrd="1" destOrd="0" presId="urn:microsoft.com/office/officeart/2005/8/layout/orgChart1"/>
    <dgm:cxn modelId="{282414C9-7216-448A-A4AF-7507B770BAC4}" type="presParOf" srcId="{A2ABAE90-43A4-4468-A832-BBCEDE929066}" destId="{01BEEF3D-7EAE-4B8A-913F-DC578C1C3A07}" srcOrd="1" destOrd="0" presId="urn:microsoft.com/office/officeart/2005/8/layout/orgChart1"/>
    <dgm:cxn modelId="{E12DB2AA-04DD-4F65-AC1B-21D7F33BE091}" type="presParOf" srcId="{A2ABAE90-43A4-4468-A832-BBCEDE929066}" destId="{9D956909-4A3B-44AB-81F4-831C627F4340}" srcOrd="2" destOrd="0" presId="urn:microsoft.com/office/officeart/2005/8/layout/orgChart1"/>
    <dgm:cxn modelId="{E22C747B-038A-45DE-8A58-79FD40E7555D}" type="presParOf" srcId="{98F4C8B1-B73D-44F5-A6B5-7D9D5EA3BAAD}" destId="{48AC9D11-CEDD-49C7-A9E6-26E6AB418449}" srcOrd="2" destOrd="0" presId="urn:microsoft.com/office/officeart/2005/8/layout/orgChart1"/>
    <dgm:cxn modelId="{BB15C2C4-64AF-4D2E-93C4-15FCCB53BD9F}" type="presParOf" srcId="{F205B6DD-A0DF-41FA-BBEF-06FE9B6AC001}" destId="{B34F06B8-532A-44EF-819C-429274D26829}" srcOrd="2" destOrd="0" presId="urn:microsoft.com/office/officeart/2005/8/layout/orgChart1"/>
    <dgm:cxn modelId="{3BCCB580-0AFB-45CF-BDB8-5DF0BC3A6B9F}" type="presOf" srcId="{678879B6-B611-4101-B5DA-4A51FC5E5255}" destId="{B34F06B8-532A-44EF-819C-429274D26829}" srcOrd="0" destOrd="0" presId="urn:microsoft.com/office/officeart/2005/8/layout/orgChart1"/>
    <dgm:cxn modelId="{096B05C1-66C6-4411-8F6E-F72CFA2E10B2}" type="presParOf" srcId="{F205B6DD-A0DF-41FA-BBEF-06FE9B6AC001}" destId="{4D0D5238-0C6A-4A0A-A422-256954544A58}" srcOrd="3" destOrd="0" presId="urn:microsoft.com/office/officeart/2005/8/layout/orgChart1"/>
    <dgm:cxn modelId="{6A49C2DF-D6B0-429F-8A8D-1506BF3B486B}" type="presParOf" srcId="{4D0D5238-0C6A-4A0A-A422-256954544A58}" destId="{59DF7C8D-CDD4-4E45-8DE2-5C6835D07969}" srcOrd="0" destOrd="0" presId="urn:microsoft.com/office/officeart/2005/8/layout/orgChart1"/>
    <dgm:cxn modelId="{71AE81F1-ACE7-45F7-8DC8-EF4F0E58DA9D}" type="presParOf" srcId="{59DF7C8D-CDD4-4E45-8DE2-5C6835D07969}" destId="{0A38C715-A6E0-4B20-9DA8-97021D94C8EC}" srcOrd="0" destOrd="0" presId="urn:microsoft.com/office/officeart/2005/8/layout/orgChart1"/>
    <dgm:cxn modelId="{C1F1B4DF-C2E3-44C4-AC4A-14AB190CBD89}" type="presOf" srcId="{7C69DBDF-E94C-4367-A9A4-6F7D5F5A4E01}" destId="{0A38C715-A6E0-4B20-9DA8-97021D94C8EC}" srcOrd="0" destOrd="0" presId="urn:microsoft.com/office/officeart/2005/8/layout/orgChart1"/>
    <dgm:cxn modelId="{C68B72D8-3929-40DE-804B-118414C9FB27}" type="presParOf" srcId="{59DF7C8D-CDD4-4E45-8DE2-5C6835D07969}" destId="{675549E9-E86A-4E2E-A0FD-2F47C616321E}" srcOrd="1" destOrd="0" presId="urn:microsoft.com/office/officeart/2005/8/layout/orgChart1"/>
    <dgm:cxn modelId="{0673EC39-94C5-4B1A-B6A4-B8BDE4EE5C35}" type="presOf" srcId="{7C69DBDF-E94C-4367-A9A4-6F7D5F5A4E01}" destId="{675549E9-E86A-4E2E-A0FD-2F47C616321E}" srcOrd="1" destOrd="0" presId="urn:microsoft.com/office/officeart/2005/8/layout/orgChart1"/>
    <dgm:cxn modelId="{1380D748-4EFB-4203-B2A8-AB262D7D1402}" type="presParOf" srcId="{4D0D5238-0C6A-4A0A-A422-256954544A58}" destId="{F22C173B-E542-4DC4-B235-71F53671DBEE}" srcOrd="1" destOrd="0" presId="urn:microsoft.com/office/officeart/2005/8/layout/orgChart1"/>
    <dgm:cxn modelId="{E7A74946-6995-44C9-BEC9-ABB190AA328D}" type="presParOf" srcId="{F22C173B-E542-4DC4-B235-71F53671DBEE}" destId="{6980C522-F1D4-44B3-85BE-72A4EE9954AD}" srcOrd="0" destOrd="0" presId="urn:microsoft.com/office/officeart/2005/8/layout/orgChart1"/>
    <dgm:cxn modelId="{E8E41D53-3595-4F2F-AC34-16462DBC7381}" type="presOf" srcId="{5AD17E1E-71A1-4F5E-A4F2-B9DA971A5460}" destId="{6980C522-F1D4-44B3-85BE-72A4EE9954AD}" srcOrd="0" destOrd="0" presId="urn:microsoft.com/office/officeart/2005/8/layout/orgChart1"/>
    <dgm:cxn modelId="{9D4BE112-9539-477B-BC6A-D5B91A0920DE}" type="presParOf" srcId="{F22C173B-E542-4DC4-B235-71F53671DBEE}" destId="{E04ED207-D066-46EE-ACA6-34AD48DC39C7}" srcOrd="1" destOrd="0" presId="urn:microsoft.com/office/officeart/2005/8/layout/orgChart1"/>
    <dgm:cxn modelId="{B2459F61-9262-44B5-B1B9-8A4778C495FA}" type="presParOf" srcId="{E04ED207-D066-46EE-ACA6-34AD48DC39C7}" destId="{B951CF1E-0E3F-44D6-9530-C54666D598B8}" srcOrd="0" destOrd="0" presId="urn:microsoft.com/office/officeart/2005/8/layout/orgChart1"/>
    <dgm:cxn modelId="{9D52496A-0C2E-438F-91AB-B9F4D12DEF8E}" type="presParOf" srcId="{B951CF1E-0E3F-44D6-9530-C54666D598B8}" destId="{726610C8-9433-42E3-BE48-B803B3AFE5DC}" srcOrd="0" destOrd="0" presId="urn:microsoft.com/office/officeart/2005/8/layout/orgChart1"/>
    <dgm:cxn modelId="{CBE3BE1F-DA4F-4796-A9D6-A9A63CDA795B}" type="presOf" srcId="{4C240245-420D-4884-A116-44AAC64B2597}" destId="{726610C8-9433-42E3-BE48-B803B3AFE5DC}" srcOrd="0" destOrd="0" presId="urn:microsoft.com/office/officeart/2005/8/layout/orgChart1"/>
    <dgm:cxn modelId="{D38BF539-22CA-4606-824F-3BE0287EEF7F}" type="presParOf" srcId="{B951CF1E-0E3F-44D6-9530-C54666D598B8}" destId="{F35E247E-843A-4D79-A26A-5D41003A40A4}" srcOrd="1" destOrd="0" presId="urn:microsoft.com/office/officeart/2005/8/layout/orgChart1"/>
    <dgm:cxn modelId="{85A41697-C742-4B14-94F0-5CD401C31D85}" type="presOf" srcId="{4C240245-420D-4884-A116-44AAC64B2597}" destId="{F35E247E-843A-4D79-A26A-5D41003A40A4}" srcOrd="1" destOrd="0" presId="urn:microsoft.com/office/officeart/2005/8/layout/orgChart1"/>
    <dgm:cxn modelId="{9B14583F-2487-4944-8530-55713ED3D057}" type="presParOf" srcId="{E04ED207-D066-46EE-ACA6-34AD48DC39C7}" destId="{2D50E5DA-A91F-440A-8A39-EBE6D90AC8CD}" srcOrd="1" destOrd="0" presId="urn:microsoft.com/office/officeart/2005/8/layout/orgChart1"/>
    <dgm:cxn modelId="{FABDB1DD-88EE-48C9-9199-4912F9556457}" type="presParOf" srcId="{E04ED207-D066-46EE-ACA6-34AD48DC39C7}" destId="{C42D3309-B9FE-473C-AE6A-421BA8C3F883}" srcOrd="2" destOrd="0" presId="urn:microsoft.com/office/officeart/2005/8/layout/orgChart1"/>
    <dgm:cxn modelId="{55D053D6-4F51-45AA-9120-64C2ECA9D962}" type="presParOf" srcId="{F22C173B-E542-4DC4-B235-71F53671DBEE}" destId="{EF760731-5F98-4D64-9EA8-D66D8DBA6157}" srcOrd="2" destOrd="0" presId="urn:microsoft.com/office/officeart/2005/8/layout/orgChart1"/>
    <dgm:cxn modelId="{2CFB5905-B8BE-4438-8F41-2931F9926D1C}" type="presOf" srcId="{5D7A196D-C483-4597-A57B-6D9F4EB636C1}" destId="{EF760731-5F98-4D64-9EA8-D66D8DBA6157}" srcOrd="0" destOrd="0" presId="urn:microsoft.com/office/officeart/2005/8/layout/orgChart1"/>
    <dgm:cxn modelId="{782031B6-3045-403C-9EB0-204AD1B1B0B9}" type="presParOf" srcId="{F22C173B-E542-4DC4-B235-71F53671DBEE}" destId="{2773CBB9-6211-4225-AC39-6AE896C337D9}" srcOrd="3" destOrd="0" presId="urn:microsoft.com/office/officeart/2005/8/layout/orgChart1"/>
    <dgm:cxn modelId="{52BD817A-68D5-4920-A474-7C456421CCDB}" type="presParOf" srcId="{2773CBB9-6211-4225-AC39-6AE896C337D9}" destId="{9508A4E6-7CC4-4B50-B203-6AB9D19C25F6}" srcOrd="0" destOrd="0" presId="urn:microsoft.com/office/officeart/2005/8/layout/orgChart1"/>
    <dgm:cxn modelId="{AAA2371B-A402-4C79-B692-F73177939829}" type="presParOf" srcId="{9508A4E6-7CC4-4B50-B203-6AB9D19C25F6}" destId="{B82E0421-7FE2-40BE-ACCB-0C036578C476}" srcOrd="0" destOrd="0" presId="urn:microsoft.com/office/officeart/2005/8/layout/orgChart1"/>
    <dgm:cxn modelId="{10E24F2E-DE5A-4509-B9C9-9823B8A27FF6}" type="presOf" srcId="{433F808B-415B-4844-93B2-BA796103CF49}" destId="{B82E0421-7FE2-40BE-ACCB-0C036578C476}" srcOrd="0" destOrd="0" presId="urn:microsoft.com/office/officeart/2005/8/layout/orgChart1"/>
    <dgm:cxn modelId="{B586ABFF-5195-4271-B821-71DB0FFF6A59}" type="presParOf" srcId="{9508A4E6-7CC4-4B50-B203-6AB9D19C25F6}" destId="{15447898-CBF7-42BB-A795-83147E1CF2EA}" srcOrd="1" destOrd="0" presId="urn:microsoft.com/office/officeart/2005/8/layout/orgChart1"/>
    <dgm:cxn modelId="{036F8D12-8067-4CEA-BA56-BB03732AE1FA}" type="presOf" srcId="{433F808B-415B-4844-93B2-BA796103CF49}" destId="{15447898-CBF7-42BB-A795-83147E1CF2EA}" srcOrd="1" destOrd="0" presId="urn:microsoft.com/office/officeart/2005/8/layout/orgChart1"/>
    <dgm:cxn modelId="{ECD3D799-D630-4298-A7D6-009E2EE4AF99}" type="presParOf" srcId="{2773CBB9-6211-4225-AC39-6AE896C337D9}" destId="{3CBA5713-3D30-487D-AF85-6D2B913955B0}" srcOrd="1" destOrd="0" presId="urn:microsoft.com/office/officeart/2005/8/layout/orgChart1"/>
    <dgm:cxn modelId="{80D0F543-4DD4-4269-B3E7-73ED569CE753}" type="presParOf" srcId="{2773CBB9-6211-4225-AC39-6AE896C337D9}" destId="{FD8AF4CB-F370-46E0-AA1E-24888FC30CB6}" srcOrd="2" destOrd="0" presId="urn:microsoft.com/office/officeart/2005/8/layout/orgChart1"/>
    <dgm:cxn modelId="{A5BD776D-18CB-436B-B3F1-55F570214C95}" type="presParOf" srcId="{4D0D5238-0C6A-4A0A-A422-256954544A58}" destId="{2FC7F290-824A-42C9-B90C-5A4A16D08FEE}" srcOrd="2" destOrd="0" presId="urn:microsoft.com/office/officeart/2005/8/layout/orgChart1"/>
    <dgm:cxn modelId="{127936CC-8C1E-4D3C-97A1-BC081982285C}" type="presParOf" srcId="{F205B6DD-A0DF-41FA-BBEF-06FE9B6AC001}" destId="{E68FC937-0D23-4738-BA78-37D475836CEE}" srcOrd="4" destOrd="0" presId="urn:microsoft.com/office/officeart/2005/8/layout/orgChart1"/>
    <dgm:cxn modelId="{E5F207DC-69E6-4810-88CC-7E00306F93D7}" type="presOf" srcId="{D8B74D02-537D-4A55-89F9-91EE412EC46E}" destId="{E68FC937-0D23-4738-BA78-37D475836CEE}" srcOrd="0" destOrd="0" presId="urn:microsoft.com/office/officeart/2005/8/layout/orgChart1"/>
    <dgm:cxn modelId="{F221835A-9A40-4F13-BB25-2948B8BF9DEC}" type="presParOf" srcId="{F205B6DD-A0DF-41FA-BBEF-06FE9B6AC001}" destId="{BB39A95A-7A9C-4309-BCA1-32F4D5007091}" srcOrd="5" destOrd="0" presId="urn:microsoft.com/office/officeart/2005/8/layout/orgChart1"/>
    <dgm:cxn modelId="{772DE096-D6A6-45F5-ABA0-714E6E947352}" type="presParOf" srcId="{BB39A95A-7A9C-4309-BCA1-32F4D5007091}" destId="{96CCC3F0-ED3E-4369-A3A3-B8F7DB20303A}" srcOrd="0" destOrd="0" presId="urn:microsoft.com/office/officeart/2005/8/layout/orgChart1"/>
    <dgm:cxn modelId="{C8B56F61-C6EA-4EAA-B294-8FC24FD1BBD2}" type="presParOf" srcId="{96CCC3F0-ED3E-4369-A3A3-B8F7DB20303A}" destId="{7A3B7B64-8370-4D4F-AD93-683DD0DBDAF6}" srcOrd="0" destOrd="0" presId="urn:microsoft.com/office/officeart/2005/8/layout/orgChart1"/>
    <dgm:cxn modelId="{A9BE2129-10E8-452C-AC5E-BB552C594617}" type="presOf" srcId="{35FA447C-DE7B-420D-AB0B-A4A7BDE70094}" destId="{7A3B7B64-8370-4D4F-AD93-683DD0DBDAF6}" srcOrd="0" destOrd="0" presId="urn:microsoft.com/office/officeart/2005/8/layout/orgChart1"/>
    <dgm:cxn modelId="{9768C3C4-616E-4D56-9CEC-B62827D62CB5}" type="presParOf" srcId="{96CCC3F0-ED3E-4369-A3A3-B8F7DB20303A}" destId="{40F7B1CB-CA12-46AD-8D77-0ABEE4D41B89}" srcOrd="1" destOrd="0" presId="urn:microsoft.com/office/officeart/2005/8/layout/orgChart1"/>
    <dgm:cxn modelId="{CAEDFCBC-D70C-494E-9770-E1DCC2A90E77}" type="presOf" srcId="{35FA447C-DE7B-420D-AB0B-A4A7BDE70094}" destId="{40F7B1CB-CA12-46AD-8D77-0ABEE4D41B89}" srcOrd="1" destOrd="0" presId="urn:microsoft.com/office/officeart/2005/8/layout/orgChart1"/>
    <dgm:cxn modelId="{8B92F168-12B2-4D41-A228-BCB9943A6472}" type="presParOf" srcId="{BB39A95A-7A9C-4309-BCA1-32F4D5007091}" destId="{FD482EDA-5570-4EE5-8D06-EC1120480F42}" srcOrd="1" destOrd="0" presId="urn:microsoft.com/office/officeart/2005/8/layout/orgChart1"/>
    <dgm:cxn modelId="{8B897F10-108D-4D48-9340-18883137828A}" type="presParOf" srcId="{FD482EDA-5570-4EE5-8D06-EC1120480F42}" destId="{6E91BA65-CEBF-4AFE-B6CF-27F67A7AD740}" srcOrd="0" destOrd="0" presId="urn:microsoft.com/office/officeart/2005/8/layout/orgChart1"/>
    <dgm:cxn modelId="{DBAAD325-371A-4B48-9459-A706C9E3F558}" type="presOf" srcId="{F5E9D514-D249-41D7-92C4-20E699DF6E81}" destId="{6E91BA65-CEBF-4AFE-B6CF-27F67A7AD740}" srcOrd="0" destOrd="0" presId="urn:microsoft.com/office/officeart/2005/8/layout/orgChart1"/>
    <dgm:cxn modelId="{C1C4ADF4-BCE4-4DB1-AFF9-D441B39FA776}" type="presParOf" srcId="{FD482EDA-5570-4EE5-8D06-EC1120480F42}" destId="{A17CADA4-2BE6-41AF-BF47-E692203F1A64}" srcOrd="1" destOrd="0" presId="urn:microsoft.com/office/officeart/2005/8/layout/orgChart1"/>
    <dgm:cxn modelId="{67CD6FCD-D08D-4B44-902A-7DC28FA03790}" type="presParOf" srcId="{A17CADA4-2BE6-41AF-BF47-E692203F1A64}" destId="{27BBCEA6-DA1C-4BE0-A96E-788DA03A9110}" srcOrd="0" destOrd="0" presId="urn:microsoft.com/office/officeart/2005/8/layout/orgChart1"/>
    <dgm:cxn modelId="{081BF954-6D6F-4385-8DA1-012F1363124C}" type="presParOf" srcId="{27BBCEA6-DA1C-4BE0-A96E-788DA03A9110}" destId="{258DFDC7-B470-494C-B966-3E83430C6958}" srcOrd="0" destOrd="0" presId="urn:microsoft.com/office/officeart/2005/8/layout/orgChart1"/>
    <dgm:cxn modelId="{065C5225-E0D2-49E9-92D8-824B4925DB06}" type="presOf" srcId="{CB5FDEEB-7BFC-4EDD-B095-A9AAC70008D3}" destId="{258DFDC7-B470-494C-B966-3E83430C6958}" srcOrd="0" destOrd="0" presId="urn:microsoft.com/office/officeart/2005/8/layout/orgChart1"/>
    <dgm:cxn modelId="{9EADB1EC-531F-447E-A871-1C37879E23E7}" type="presParOf" srcId="{27BBCEA6-DA1C-4BE0-A96E-788DA03A9110}" destId="{3C482EB8-3996-4AB7-9467-14A20CB4975F}" srcOrd="1" destOrd="0" presId="urn:microsoft.com/office/officeart/2005/8/layout/orgChart1"/>
    <dgm:cxn modelId="{539E0582-B469-462F-8DB2-9E65E692B566}" type="presOf" srcId="{CB5FDEEB-7BFC-4EDD-B095-A9AAC70008D3}" destId="{3C482EB8-3996-4AB7-9467-14A20CB4975F}" srcOrd="1" destOrd="0" presId="urn:microsoft.com/office/officeart/2005/8/layout/orgChart1"/>
    <dgm:cxn modelId="{65F1F420-6251-479C-8DC0-01BC9A262300}" type="presParOf" srcId="{A17CADA4-2BE6-41AF-BF47-E692203F1A64}" destId="{AB6CD8AB-C157-4DA1-B2EA-27F3EBEC118D}" srcOrd="1" destOrd="0" presId="urn:microsoft.com/office/officeart/2005/8/layout/orgChart1"/>
    <dgm:cxn modelId="{AD3C7D8D-ABA3-45BE-B632-0B243213ACAC}" type="presParOf" srcId="{A17CADA4-2BE6-41AF-BF47-E692203F1A64}" destId="{7CE2BDCE-8094-4AA2-967E-5EC822B17A72}" srcOrd="2" destOrd="0" presId="urn:microsoft.com/office/officeart/2005/8/layout/orgChart1"/>
    <dgm:cxn modelId="{34FF03B5-FA96-4508-84E5-7B330C44F864}" type="presParOf" srcId="{FD482EDA-5570-4EE5-8D06-EC1120480F42}" destId="{B3F4960D-BCC3-4DD6-A9E2-79C0E3EB2611}" srcOrd="2" destOrd="0" presId="urn:microsoft.com/office/officeart/2005/8/layout/orgChart1"/>
    <dgm:cxn modelId="{53D6E29F-4847-4891-A0BF-FC6522399AEC}" type="presOf" srcId="{DFAC8C8E-E08E-4C15-A45A-85C5E61BE208}" destId="{B3F4960D-BCC3-4DD6-A9E2-79C0E3EB2611}" srcOrd="0" destOrd="0" presId="urn:microsoft.com/office/officeart/2005/8/layout/orgChart1"/>
    <dgm:cxn modelId="{015BC87D-E20B-41DC-8E6A-70B9FABB5278}" type="presParOf" srcId="{FD482EDA-5570-4EE5-8D06-EC1120480F42}" destId="{D4AC549D-6E52-4DE4-9D11-FB06E4821CFF}" srcOrd="3" destOrd="0" presId="urn:microsoft.com/office/officeart/2005/8/layout/orgChart1"/>
    <dgm:cxn modelId="{78249604-2A22-4A97-86CB-9F4AE24AD90E}" type="presParOf" srcId="{D4AC549D-6E52-4DE4-9D11-FB06E4821CFF}" destId="{B7FBA942-3179-4D0B-9AB4-8CCAB6E65733}" srcOrd="0" destOrd="0" presId="urn:microsoft.com/office/officeart/2005/8/layout/orgChart1"/>
    <dgm:cxn modelId="{6427C855-6777-4459-A7E1-252CDDA4D3D0}" type="presParOf" srcId="{B7FBA942-3179-4D0B-9AB4-8CCAB6E65733}" destId="{0D6F3CCE-9144-4098-975B-6015C1922981}" srcOrd="0" destOrd="0" presId="urn:microsoft.com/office/officeart/2005/8/layout/orgChart1"/>
    <dgm:cxn modelId="{57055EBE-B33B-49F8-A579-2FC3B36D96AA}" type="presOf" srcId="{FEE2486B-E92A-450C-9635-AD88488C553E}" destId="{0D6F3CCE-9144-4098-975B-6015C1922981}" srcOrd="0" destOrd="0" presId="urn:microsoft.com/office/officeart/2005/8/layout/orgChart1"/>
    <dgm:cxn modelId="{1345AAEE-0F82-4843-93A4-E3F79431CAC3}" type="presParOf" srcId="{B7FBA942-3179-4D0B-9AB4-8CCAB6E65733}" destId="{2C1B5493-D65B-4BBA-B8D7-3644ECA6242F}" srcOrd="1" destOrd="0" presId="urn:microsoft.com/office/officeart/2005/8/layout/orgChart1"/>
    <dgm:cxn modelId="{F59DFF12-0F6B-44C5-BE50-E2733BF119AD}" type="presOf" srcId="{FEE2486B-E92A-450C-9635-AD88488C553E}" destId="{2C1B5493-D65B-4BBA-B8D7-3644ECA6242F}" srcOrd="1" destOrd="0" presId="urn:microsoft.com/office/officeart/2005/8/layout/orgChart1"/>
    <dgm:cxn modelId="{137F39BC-57C3-43D9-A65F-1D416417B1BD}" type="presParOf" srcId="{D4AC549D-6E52-4DE4-9D11-FB06E4821CFF}" destId="{987B5CF0-9050-4C53-B375-16A77C0BAC01}" srcOrd="1" destOrd="0" presId="urn:microsoft.com/office/officeart/2005/8/layout/orgChart1"/>
    <dgm:cxn modelId="{CF9EA69A-158F-4D24-B50B-6E38652BE41B}" type="presParOf" srcId="{D4AC549D-6E52-4DE4-9D11-FB06E4821CFF}" destId="{467C0C49-C814-4B1C-A6A6-A4F4318E684D}" srcOrd="2" destOrd="0" presId="urn:microsoft.com/office/officeart/2005/8/layout/orgChart1"/>
    <dgm:cxn modelId="{83DFEE27-3134-40D4-B2EA-5A7E8BC6BF17}" type="presParOf" srcId="{FD482EDA-5570-4EE5-8D06-EC1120480F42}" destId="{10DBDC9F-3A1D-4229-B937-8C080A344AE2}" srcOrd="4" destOrd="0" presId="urn:microsoft.com/office/officeart/2005/8/layout/orgChart1"/>
    <dgm:cxn modelId="{6352AD35-026B-4A47-874D-6A4A0079BDFB}" type="presOf" srcId="{B0F63ED5-2F78-4785-B6EA-BFB56C66C8EC}" destId="{10DBDC9F-3A1D-4229-B937-8C080A344AE2}" srcOrd="0" destOrd="0" presId="urn:microsoft.com/office/officeart/2005/8/layout/orgChart1"/>
    <dgm:cxn modelId="{9EACA2CF-DA75-48E8-8765-533D0BE5ED02}" type="presParOf" srcId="{FD482EDA-5570-4EE5-8D06-EC1120480F42}" destId="{875E0AE5-B3A7-4C16-8E43-35727D052C88}" srcOrd="5" destOrd="0" presId="urn:microsoft.com/office/officeart/2005/8/layout/orgChart1"/>
    <dgm:cxn modelId="{9D913E7D-83E5-4F16-B37B-A5E9766C14EE}" type="presParOf" srcId="{875E0AE5-B3A7-4C16-8E43-35727D052C88}" destId="{DCC0BF7D-DE63-491F-8C65-2E3FFAEDF154}" srcOrd="0" destOrd="0" presId="urn:microsoft.com/office/officeart/2005/8/layout/orgChart1"/>
    <dgm:cxn modelId="{2A0C4BBF-FB5F-4623-8BAB-8ADAED4AF46B}" type="presParOf" srcId="{DCC0BF7D-DE63-491F-8C65-2E3FFAEDF154}" destId="{D77AE635-0A4B-4679-85F3-E947BA4B3689}" srcOrd="0" destOrd="0" presId="urn:microsoft.com/office/officeart/2005/8/layout/orgChart1"/>
    <dgm:cxn modelId="{694B67AE-B961-45F5-A4E9-CD8471011889}" type="presOf" srcId="{9DDA47B1-880D-4B4C-9AB1-F90D678E4C12}" destId="{D77AE635-0A4B-4679-85F3-E947BA4B3689}" srcOrd="0" destOrd="0" presId="urn:microsoft.com/office/officeart/2005/8/layout/orgChart1"/>
    <dgm:cxn modelId="{C37D7D27-2A27-4FE6-8B43-F66F3A675CC4}" type="presParOf" srcId="{DCC0BF7D-DE63-491F-8C65-2E3FFAEDF154}" destId="{8B4E0AF5-51AF-4171-BB4C-5A05499EBAF2}" srcOrd="1" destOrd="0" presId="urn:microsoft.com/office/officeart/2005/8/layout/orgChart1"/>
    <dgm:cxn modelId="{21D76822-D5C8-4064-ABC8-39F76968AB32}" type="presOf" srcId="{9DDA47B1-880D-4B4C-9AB1-F90D678E4C12}" destId="{8B4E0AF5-51AF-4171-BB4C-5A05499EBAF2}" srcOrd="1" destOrd="0" presId="urn:microsoft.com/office/officeart/2005/8/layout/orgChart1"/>
    <dgm:cxn modelId="{3CFF5208-218F-4E28-995A-421A0AFF0C2F}" type="presParOf" srcId="{875E0AE5-B3A7-4C16-8E43-35727D052C88}" destId="{EE8B8306-82CC-40A0-9DF3-B3F8DB7E587D}" srcOrd="1" destOrd="0" presId="urn:microsoft.com/office/officeart/2005/8/layout/orgChart1"/>
    <dgm:cxn modelId="{10656A10-62BD-4798-9ECD-C9A99D296016}" type="presParOf" srcId="{875E0AE5-B3A7-4C16-8E43-35727D052C88}" destId="{17CC23C3-0D51-4885-8935-C22E0AF9601C}" srcOrd="2" destOrd="0" presId="urn:microsoft.com/office/officeart/2005/8/layout/orgChart1"/>
    <dgm:cxn modelId="{E33DFC45-E0A0-4E86-B036-4A24C55AC4B8}" type="presParOf" srcId="{FD482EDA-5570-4EE5-8D06-EC1120480F42}" destId="{A74B8419-40C2-409C-8E3C-21573A7F756E}" srcOrd="6" destOrd="0" presId="urn:microsoft.com/office/officeart/2005/8/layout/orgChart1"/>
    <dgm:cxn modelId="{511E6FD1-C2BD-46B9-929B-EAD35636C71E}" type="presOf" srcId="{E411856D-0196-4311-A5F6-52B2FBD18337}" destId="{A74B8419-40C2-409C-8E3C-21573A7F756E}" srcOrd="0" destOrd="0" presId="urn:microsoft.com/office/officeart/2005/8/layout/orgChart1"/>
    <dgm:cxn modelId="{E462F269-C3E6-4BDF-A0FD-60422CD0F379}" type="presParOf" srcId="{FD482EDA-5570-4EE5-8D06-EC1120480F42}" destId="{437C9891-6324-433E-A980-514CA199559D}" srcOrd="7" destOrd="0" presId="urn:microsoft.com/office/officeart/2005/8/layout/orgChart1"/>
    <dgm:cxn modelId="{605B65FF-49BF-41BF-A817-A81958131750}" type="presParOf" srcId="{437C9891-6324-433E-A980-514CA199559D}" destId="{F7787690-0DD2-42FE-B644-90D4C6BBF40D}" srcOrd="0" destOrd="0" presId="urn:microsoft.com/office/officeart/2005/8/layout/orgChart1"/>
    <dgm:cxn modelId="{CBA8423D-B03B-4857-A03B-280F498370BD}" type="presParOf" srcId="{F7787690-0DD2-42FE-B644-90D4C6BBF40D}" destId="{43A687FD-FA72-4E16-B6D6-5CF25D8E9707}" srcOrd="0" destOrd="0" presId="urn:microsoft.com/office/officeart/2005/8/layout/orgChart1"/>
    <dgm:cxn modelId="{09C8FA7C-3496-455F-B20C-088D76C76312}" type="presOf" srcId="{CB9317B9-EB08-4086-9E4A-89ABA7E0D61B}" destId="{43A687FD-FA72-4E16-B6D6-5CF25D8E9707}" srcOrd="0" destOrd="0" presId="urn:microsoft.com/office/officeart/2005/8/layout/orgChart1"/>
    <dgm:cxn modelId="{4D0C4FD0-DF8E-404B-B782-5438CA0AB50E}" type="presParOf" srcId="{F7787690-0DD2-42FE-B644-90D4C6BBF40D}" destId="{0C88EE9E-11C1-4ABB-AFD5-2C2B0BE52FD7}" srcOrd="1" destOrd="0" presId="urn:microsoft.com/office/officeart/2005/8/layout/orgChart1"/>
    <dgm:cxn modelId="{EC907A66-E1F8-4392-976E-C57B0023724E}" type="presOf" srcId="{CB9317B9-EB08-4086-9E4A-89ABA7E0D61B}" destId="{0C88EE9E-11C1-4ABB-AFD5-2C2B0BE52FD7}" srcOrd="1" destOrd="0" presId="urn:microsoft.com/office/officeart/2005/8/layout/orgChart1"/>
    <dgm:cxn modelId="{747DFA6D-C3C3-4C38-86D8-09294F6F2450}" type="presParOf" srcId="{437C9891-6324-433E-A980-514CA199559D}" destId="{E09779DE-E549-4376-987B-E84CFE778037}" srcOrd="1" destOrd="0" presId="urn:microsoft.com/office/officeart/2005/8/layout/orgChart1"/>
    <dgm:cxn modelId="{9FC8D401-2244-4908-BFBF-4789520F9918}" type="presParOf" srcId="{437C9891-6324-433E-A980-514CA199559D}" destId="{DE54EAFD-1C8B-4843-A212-617DB103B3DF}" srcOrd="2" destOrd="0" presId="urn:microsoft.com/office/officeart/2005/8/layout/orgChart1"/>
    <dgm:cxn modelId="{FFC1724C-B2FD-4B32-827D-9F9C17F3DD9E}" type="presParOf" srcId="{FD482EDA-5570-4EE5-8D06-EC1120480F42}" destId="{D473AB39-54E6-4D34-8046-C67236A609D4}" srcOrd="8" destOrd="0" presId="urn:microsoft.com/office/officeart/2005/8/layout/orgChart1"/>
    <dgm:cxn modelId="{43D76053-3CB6-4568-9D38-A330583DC374}" type="presOf" srcId="{DEEA6398-54D0-451F-A9BC-7AC0A7CB8C55}" destId="{D473AB39-54E6-4D34-8046-C67236A609D4}" srcOrd="0" destOrd="0" presId="urn:microsoft.com/office/officeart/2005/8/layout/orgChart1"/>
    <dgm:cxn modelId="{1D335EAB-3DA2-4976-89B9-4D4AA8287EE8}" type="presParOf" srcId="{FD482EDA-5570-4EE5-8D06-EC1120480F42}" destId="{CF255671-D158-46C0-A56F-5DA50EFD3AC1}" srcOrd="9" destOrd="0" presId="urn:microsoft.com/office/officeart/2005/8/layout/orgChart1"/>
    <dgm:cxn modelId="{B629DBEB-8918-463A-AB6C-277DEC4147B8}" type="presParOf" srcId="{CF255671-D158-46C0-A56F-5DA50EFD3AC1}" destId="{C57C7D38-CB06-4D51-8C12-8EA8871FA0DC}" srcOrd="0" destOrd="0" presId="urn:microsoft.com/office/officeart/2005/8/layout/orgChart1"/>
    <dgm:cxn modelId="{5A8619C0-79E5-4601-9D6B-22DE362EC655}" type="presParOf" srcId="{C57C7D38-CB06-4D51-8C12-8EA8871FA0DC}" destId="{BC141D5C-B007-499E-AD46-22C7A9655395}" srcOrd="0" destOrd="0" presId="urn:microsoft.com/office/officeart/2005/8/layout/orgChart1"/>
    <dgm:cxn modelId="{77FA5388-E986-4684-9293-F891DCF27121}" type="presOf" srcId="{0DE00488-07AF-42A0-9261-B3CF210AE717}" destId="{BC141D5C-B007-499E-AD46-22C7A9655395}" srcOrd="0" destOrd="0" presId="urn:microsoft.com/office/officeart/2005/8/layout/orgChart1"/>
    <dgm:cxn modelId="{FD43F650-1E62-40F2-97E5-26B7A9789F8F}" type="presParOf" srcId="{C57C7D38-CB06-4D51-8C12-8EA8871FA0DC}" destId="{8E57D847-9915-466C-A45D-FA7A8ABCE2A6}" srcOrd="1" destOrd="0" presId="urn:microsoft.com/office/officeart/2005/8/layout/orgChart1"/>
    <dgm:cxn modelId="{B3C20EA4-5376-45FF-B39F-1A9AB2B4AEE3}" type="presOf" srcId="{0DE00488-07AF-42A0-9261-B3CF210AE717}" destId="{8E57D847-9915-466C-A45D-FA7A8ABCE2A6}" srcOrd="1" destOrd="0" presId="urn:microsoft.com/office/officeart/2005/8/layout/orgChart1"/>
    <dgm:cxn modelId="{0029DA21-F03E-4193-B9F7-0F1B90B9ECC5}" type="presParOf" srcId="{CF255671-D158-46C0-A56F-5DA50EFD3AC1}" destId="{1CBF0FE1-AF86-49E7-954C-D2B6371313A4}" srcOrd="1" destOrd="0" presId="urn:microsoft.com/office/officeart/2005/8/layout/orgChart1"/>
    <dgm:cxn modelId="{D412D785-EF07-4D55-91FA-AC4AC58016FD}" type="presParOf" srcId="{CF255671-D158-46C0-A56F-5DA50EFD3AC1}" destId="{B221685E-17A5-465A-8DA3-4ED0A973EEB3}" srcOrd="2" destOrd="0" presId="urn:microsoft.com/office/officeart/2005/8/layout/orgChart1"/>
    <dgm:cxn modelId="{3E48874E-87ED-4ECF-9C5F-A2E617F8E9EF}" type="presParOf" srcId="{BB39A95A-7A9C-4309-BCA1-32F4D5007091}" destId="{C0DC1934-99EF-44D0-B152-0C9E89D9E8D6}" srcOrd="2" destOrd="0" presId="urn:microsoft.com/office/officeart/2005/8/layout/orgChart1"/>
    <dgm:cxn modelId="{D91ED700-0976-4726-899E-97594533DDBD}" type="presParOf" srcId="{F205B6DD-A0DF-41FA-BBEF-06FE9B6AC001}" destId="{94BCD5EE-F5C8-4A0A-803B-D0C24A3E0833}" srcOrd="6" destOrd="0" presId="urn:microsoft.com/office/officeart/2005/8/layout/orgChart1"/>
    <dgm:cxn modelId="{492CC5F9-329F-4B0E-B1C8-670D9EB08193}" type="presOf" srcId="{9CBBF74C-2939-4D02-8CFB-4FBCA45EABFD}" destId="{94BCD5EE-F5C8-4A0A-803B-D0C24A3E0833}" srcOrd="0" destOrd="0" presId="urn:microsoft.com/office/officeart/2005/8/layout/orgChart1"/>
    <dgm:cxn modelId="{E84F12C0-7278-4B82-850D-729699115946}" type="presParOf" srcId="{F205B6DD-A0DF-41FA-BBEF-06FE9B6AC001}" destId="{98915888-B76F-42EA-90BF-4B46877875B0}" srcOrd="7" destOrd="0" presId="urn:microsoft.com/office/officeart/2005/8/layout/orgChart1"/>
    <dgm:cxn modelId="{AF60EB49-87D2-4988-B325-70904018422B}" type="presParOf" srcId="{98915888-B76F-42EA-90BF-4B46877875B0}" destId="{E01B17A8-58EC-4D72-9330-2DCDE00DA157}" srcOrd="0" destOrd="0" presId="urn:microsoft.com/office/officeart/2005/8/layout/orgChart1"/>
    <dgm:cxn modelId="{40AFFC66-944B-424D-8520-528C5C3D4AD4}" type="presParOf" srcId="{E01B17A8-58EC-4D72-9330-2DCDE00DA157}" destId="{5BC94C93-7A70-4A7E-B447-337FFF8A09E9}" srcOrd="0" destOrd="0" presId="urn:microsoft.com/office/officeart/2005/8/layout/orgChart1"/>
    <dgm:cxn modelId="{3761BC4A-D4E1-42C1-93E1-66FB20A58998}" type="presOf" srcId="{13B9E275-6869-4467-AEB4-BE38DFD625AE}" destId="{5BC94C93-7A70-4A7E-B447-337FFF8A09E9}" srcOrd="0" destOrd="0" presId="urn:microsoft.com/office/officeart/2005/8/layout/orgChart1"/>
    <dgm:cxn modelId="{085B32D6-F373-42C0-A2FB-E8C1A6D59C93}" type="presParOf" srcId="{E01B17A8-58EC-4D72-9330-2DCDE00DA157}" destId="{E13ADD91-7111-415E-87D7-FB85CA5E4708}" srcOrd="1" destOrd="0" presId="urn:microsoft.com/office/officeart/2005/8/layout/orgChart1"/>
    <dgm:cxn modelId="{418A115B-E7BD-4589-8215-318B86DD987E}" type="presOf" srcId="{13B9E275-6869-4467-AEB4-BE38DFD625AE}" destId="{E13ADD91-7111-415E-87D7-FB85CA5E4708}" srcOrd="1" destOrd="0" presId="urn:microsoft.com/office/officeart/2005/8/layout/orgChart1"/>
    <dgm:cxn modelId="{25AF97BB-3762-4D9F-9A4D-2931404DF573}" type="presParOf" srcId="{98915888-B76F-42EA-90BF-4B46877875B0}" destId="{932B15A5-3045-4C2F-A57E-9EC00924BC3B}" srcOrd="1" destOrd="0" presId="urn:microsoft.com/office/officeart/2005/8/layout/orgChart1"/>
    <dgm:cxn modelId="{730FFC48-431D-4D96-81BA-8DCD597C74B8}" type="presParOf" srcId="{932B15A5-3045-4C2F-A57E-9EC00924BC3B}" destId="{7D210BB7-0253-434D-9370-7602F8380729}" srcOrd="0" destOrd="0" presId="urn:microsoft.com/office/officeart/2005/8/layout/orgChart1"/>
    <dgm:cxn modelId="{69B8AE13-5C2B-4E2A-985E-E094FE19CFD8}" type="presOf" srcId="{F16FA7FA-90EF-4DEA-8198-665807D041D5}" destId="{7D210BB7-0253-434D-9370-7602F8380729}" srcOrd="0" destOrd="0" presId="urn:microsoft.com/office/officeart/2005/8/layout/orgChart1"/>
    <dgm:cxn modelId="{10075F0B-758A-446C-8072-359F63616590}" type="presParOf" srcId="{932B15A5-3045-4C2F-A57E-9EC00924BC3B}" destId="{75A502A7-6044-49B5-886D-5D0100FC4FA4}" srcOrd="1" destOrd="0" presId="urn:microsoft.com/office/officeart/2005/8/layout/orgChart1"/>
    <dgm:cxn modelId="{E99AF7FB-09E4-4F62-82C9-728F73B6A1F0}" type="presParOf" srcId="{75A502A7-6044-49B5-886D-5D0100FC4FA4}" destId="{6FFD3BE5-0EB7-43E3-AC93-8933EE2286A9}" srcOrd="0" destOrd="0" presId="urn:microsoft.com/office/officeart/2005/8/layout/orgChart1"/>
    <dgm:cxn modelId="{108E404E-2502-4EAC-A1C0-5D335D6B3771}" type="presParOf" srcId="{6FFD3BE5-0EB7-43E3-AC93-8933EE2286A9}" destId="{19B61EA0-6CDF-4F88-BBD9-AFA5BD1B204A}" srcOrd="0" destOrd="0" presId="urn:microsoft.com/office/officeart/2005/8/layout/orgChart1"/>
    <dgm:cxn modelId="{3C8F2B5B-B18A-44A2-B8D9-2602A60A348A}" type="presOf" srcId="{DE0C62BF-5E73-48F8-8167-350EFDACF548}" destId="{19B61EA0-6CDF-4F88-BBD9-AFA5BD1B204A}" srcOrd="0" destOrd="0" presId="urn:microsoft.com/office/officeart/2005/8/layout/orgChart1"/>
    <dgm:cxn modelId="{8135AA02-71D6-428D-BE24-479D54596E09}" type="presParOf" srcId="{6FFD3BE5-0EB7-43E3-AC93-8933EE2286A9}" destId="{254BF707-2109-49E5-B29B-38B284EE1866}" srcOrd="1" destOrd="0" presId="urn:microsoft.com/office/officeart/2005/8/layout/orgChart1"/>
    <dgm:cxn modelId="{9D569EC2-A69C-4242-81F7-969FBF3F6707}" type="presOf" srcId="{DE0C62BF-5E73-48F8-8167-350EFDACF548}" destId="{254BF707-2109-49E5-B29B-38B284EE1866}" srcOrd="1" destOrd="0" presId="urn:microsoft.com/office/officeart/2005/8/layout/orgChart1"/>
    <dgm:cxn modelId="{9ED717F8-AE56-4514-8C1F-8A71E9E9EC1D}" type="presParOf" srcId="{75A502A7-6044-49B5-886D-5D0100FC4FA4}" destId="{B6B902FF-90A3-463B-BF1A-E1121536F759}" srcOrd="1" destOrd="0" presId="urn:microsoft.com/office/officeart/2005/8/layout/orgChart1"/>
    <dgm:cxn modelId="{926098F4-01AC-44FB-9BA3-462D36CC0647}" type="presParOf" srcId="{75A502A7-6044-49B5-886D-5D0100FC4FA4}" destId="{F8559445-EE5F-4DCD-BED2-9ED09D6AE799}" srcOrd="2" destOrd="0" presId="urn:microsoft.com/office/officeart/2005/8/layout/orgChart1"/>
    <dgm:cxn modelId="{AF679E35-C1BC-4598-8D48-17A5D01E8843}" type="presParOf" srcId="{932B15A5-3045-4C2F-A57E-9EC00924BC3B}" destId="{93D9C304-B96B-45DE-B5BF-11A68BC72138}" srcOrd="2" destOrd="0" presId="urn:microsoft.com/office/officeart/2005/8/layout/orgChart1"/>
    <dgm:cxn modelId="{64080C22-0BDA-4C2F-ADEA-A73F970959DA}" type="presOf" srcId="{104169C1-51D9-4647-B289-30E76D997DFA}" destId="{93D9C304-B96B-45DE-B5BF-11A68BC72138}" srcOrd="0" destOrd="0" presId="urn:microsoft.com/office/officeart/2005/8/layout/orgChart1"/>
    <dgm:cxn modelId="{373DA680-5963-4686-8A4E-EDF5EBE7B898}" type="presParOf" srcId="{932B15A5-3045-4C2F-A57E-9EC00924BC3B}" destId="{67EC6DE6-2A70-427C-AE71-354B5F0E8A95}" srcOrd="3" destOrd="0" presId="urn:microsoft.com/office/officeart/2005/8/layout/orgChart1"/>
    <dgm:cxn modelId="{C21479E2-67A2-4667-BED4-19ECCD20BEB1}" type="presParOf" srcId="{67EC6DE6-2A70-427C-AE71-354B5F0E8A95}" destId="{4BFF0E58-83ED-4C63-9C15-F92C5642468B}" srcOrd="0" destOrd="0" presId="urn:microsoft.com/office/officeart/2005/8/layout/orgChart1"/>
    <dgm:cxn modelId="{408169D9-6957-4DA3-810A-1BC63F75E705}" type="presParOf" srcId="{4BFF0E58-83ED-4C63-9C15-F92C5642468B}" destId="{36E3E13D-7DC1-40D9-AB77-DCB09893BBE1}" srcOrd="0" destOrd="0" presId="urn:microsoft.com/office/officeart/2005/8/layout/orgChart1"/>
    <dgm:cxn modelId="{F965A823-4DD1-4B95-8A1F-9CE48702D8AE}" type="presOf" srcId="{AFF66784-0821-4526-94FF-BA9ADB169795}" destId="{36E3E13D-7DC1-40D9-AB77-DCB09893BBE1}" srcOrd="0" destOrd="0" presId="urn:microsoft.com/office/officeart/2005/8/layout/orgChart1"/>
    <dgm:cxn modelId="{AEF75AD0-3F2D-4E90-81AC-F6806F170360}" type="presParOf" srcId="{4BFF0E58-83ED-4C63-9C15-F92C5642468B}" destId="{7ADF6A31-7355-441F-AA3E-FC296A16F8E3}" srcOrd="1" destOrd="0" presId="urn:microsoft.com/office/officeart/2005/8/layout/orgChart1"/>
    <dgm:cxn modelId="{61FDDEB7-55AE-449E-9F83-9A4F6E56E2E6}" type="presOf" srcId="{AFF66784-0821-4526-94FF-BA9ADB169795}" destId="{7ADF6A31-7355-441F-AA3E-FC296A16F8E3}" srcOrd="1" destOrd="0" presId="urn:microsoft.com/office/officeart/2005/8/layout/orgChart1"/>
    <dgm:cxn modelId="{E7CB9354-A6F0-4E0C-9664-26891B9173A7}" type="presParOf" srcId="{67EC6DE6-2A70-427C-AE71-354B5F0E8A95}" destId="{82FB5443-FE7F-4168-80AC-409881383FE8}" srcOrd="1" destOrd="0" presId="urn:microsoft.com/office/officeart/2005/8/layout/orgChart1"/>
    <dgm:cxn modelId="{6880DB87-AFFE-4B47-BD6F-AA9E7154E760}" type="presParOf" srcId="{67EC6DE6-2A70-427C-AE71-354B5F0E8A95}" destId="{CCD91B76-5AE6-4541-9395-C94086434999}" srcOrd="2" destOrd="0" presId="urn:microsoft.com/office/officeart/2005/8/layout/orgChart1"/>
    <dgm:cxn modelId="{CB045B82-554E-4764-A885-F7E5C9B71938}" type="presParOf" srcId="{98915888-B76F-42EA-90BF-4B46877875B0}" destId="{A37A29E0-A571-4D55-9F47-90071CA157CD}" srcOrd="2" destOrd="0" presId="urn:microsoft.com/office/officeart/2005/8/layout/orgChart1"/>
    <dgm:cxn modelId="{CE3C9D04-3C2A-4C31-B4B6-BF2A9F8A6BCE}" type="presParOf" srcId="{F205B6DD-A0DF-41FA-BBEF-06FE9B6AC001}" destId="{7315BBBD-72D3-4828-B0FF-761C23755DC6}" srcOrd="8" destOrd="0" presId="urn:microsoft.com/office/officeart/2005/8/layout/orgChart1"/>
    <dgm:cxn modelId="{B1CCA0CF-1815-47BE-AC2D-752E753470E8}" type="presOf" srcId="{2A5A2BEB-3300-46D4-8A32-11F3C03B2458}" destId="{7315BBBD-72D3-4828-B0FF-761C23755DC6}" srcOrd="0" destOrd="0" presId="urn:microsoft.com/office/officeart/2005/8/layout/orgChart1"/>
    <dgm:cxn modelId="{4FD678A0-8686-4C6C-BC70-03356A020058}" type="presParOf" srcId="{F205B6DD-A0DF-41FA-BBEF-06FE9B6AC001}" destId="{7C517C21-98FA-4CB2-B69C-36548B8D743F}" srcOrd="9" destOrd="0" presId="urn:microsoft.com/office/officeart/2005/8/layout/orgChart1"/>
    <dgm:cxn modelId="{7B8B88D6-E809-4C3C-9974-5168A8E68BD9}" type="presParOf" srcId="{7C517C21-98FA-4CB2-B69C-36548B8D743F}" destId="{44BFDD9C-0AF4-47C8-A6F4-6ADBF3B5D50B}" srcOrd="0" destOrd="0" presId="urn:microsoft.com/office/officeart/2005/8/layout/orgChart1"/>
    <dgm:cxn modelId="{10FF2BA2-3505-4EBD-AACC-BB4485CDADA7}" type="presParOf" srcId="{44BFDD9C-0AF4-47C8-A6F4-6ADBF3B5D50B}" destId="{24DFA5AD-8290-4023-A085-96AD4FCE6C0C}" srcOrd="0" destOrd="0" presId="urn:microsoft.com/office/officeart/2005/8/layout/orgChart1"/>
    <dgm:cxn modelId="{1340E7CF-5957-464A-91BB-486CCCFC6CB5}" type="presOf" srcId="{46011ABC-7469-4A50-A334-7BBDA18C2B15}" destId="{24DFA5AD-8290-4023-A085-96AD4FCE6C0C}" srcOrd="0" destOrd="0" presId="urn:microsoft.com/office/officeart/2005/8/layout/orgChart1"/>
    <dgm:cxn modelId="{940AFF9E-9113-4DBD-9C4C-3B4724A23D92}" type="presParOf" srcId="{44BFDD9C-0AF4-47C8-A6F4-6ADBF3B5D50B}" destId="{C703F03A-C301-4A5D-BAA1-01B4CDFE468D}" srcOrd="1" destOrd="0" presId="urn:microsoft.com/office/officeart/2005/8/layout/orgChart1"/>
    <dgm:cxn modelId="{2B743158-7325-45C2-85AC-B5089346B94A}" type="presOf" srcId="{46011ABC-7469-4A50-A334-7BBDA18C2B15}" destId="{C703F03A-C301-4A5D-BAA1-01B4CDFE468D}" srcOrd="1" destOrd="0" presId="urn:microsoft.com/office/officeart/2005/8/layout/orgChart1"/>
    <dgm:cxn modelId="{C7E6AAC0-0ED9-4AFE-B751-AB10ABCC5284}" type="presParOf" srcId="{7C517C21-98FA-4CB2-B69C-36548B8D743F}" destId="{B700423F-0446-4741-8071-8CC58AB4F182}" srcOrd="1" destOrd="0" presId="urn:microsoft.com/office/officeart/2005/8/layout/orgChart1"/>
    <dgm:cxn modelId="{41E1C622-6D06-40CE-9704-DB8F793A4703}" type="presParOf" srcId="{B700423F-0446-4741-8071-8CC58AB4F182}" destId="{15F32959-876D-44D1-BF03-514412A7AF46}" srcOrd="0" destOrd="0" presId="urn:microsoft.com/office/officeart/2005/8/layout/orgChart1"/>
    <dgm:cxn modelId="{EB165ED2-E97A-4CF0-A938-7D10485667CE}" type="presOf" srcId="{2DD92E2C-0E29-489E-91F3-A47EA411337E}" destId="{15F32959-876D-44D1-BF03-514412A7AF46}" srcOrd="0" destOrd="0" presId="urn:microsoft.com/office/officeart/2005/8/layout/orgChart1"/>
    <dgm:cxn modelId="{41562340-3D65-4064-ACD2-950A0AD636E9}" type="presParOf" srcId="{B700423F-0446-4741-8071-8CC58AB4F182}" destId="{0DC4F5C4-6C30-4CE4-B17D-A1CD95C7CF76}" srcOrd="1" destOrd="0" presId="urn:microsoft.com/office/officeart/2005/8/layout/orgChart1"/>
    <dgm:cxn modelId="{B34E6C6D-3475-4413-8823-E2B89E92A9B6}" type="presParOf" srcId="{0DC4F5C4-6C30-4CE4-B17D-A1CD95C7CF76}" destId="{0E8223C7-238B-4BEC-AA6F-EA4915CCDFD9}" srcOrd="0" destOrd="0" presId="urn:microsoft.com/office/officeart/2005/8/layout/orgChart1"/>
    <dgm:cxn modelId="{70E671C6-1A7D-485C-A418-FD53067643FD}" type="presParOf" srcId="{0E8223C7-238B-4BEC-AA6F-EA4915CCDFD9}" destId="{D3783AED-1F61-452C-9B88-E0FE8718C2F2}" srcOrd="0" destOrd="0" presId="urn:microsoft.com/office/officeart/2005/8/layout/orgChart1"/>
    <dgm:cxn modelId="{E7FAF93A-73F1-405C-996B-8A1A3D56160D}" type="presOf" srcId="{2E6DC4BF-811F-4CC2-93D7-DA7F8D53F793}" destId="{D3783AED-1F61-452C-9B88-E0FE8718C2F2}" srcOrd="0" destOrd="0" presId="urn:microsoft.com/office/officeart/2005/8/layout/orgChart1"/>
    <dgm:cxn modelId="{E3B1AACC-C0AF-4CD1-9E10-05AE42E6F4DB}" type="presParOf" srcId="{0E8223C7-238B-4BEC-AA6F-EA4915CCDFD9}" destId="{EDA226B9-535A-4165-8AF1-2A8520A58723}" srcOrd="1" destOrd="0" presId="urn:microsoft.com/office/officeart/2005/8/layout/orgChart1"/>
    <dgm:cxn modelId="{625D0369-F3B0-4F4C-AC87-239787A50C8B}" type="presOf" srcId="{2E6DC4BF-811F-4CC2-93D7-DA7F8D53F793}" destId="{EDA226B9-535A-4165-8AF1-2A8520A58723}" srcOrd="1" destOrd="0" presId="urn:microsoft.com/office/officeart/2005/8/layout/orgChart1"/>
    <dgm:cxn modelId="{24C5860E-62B8-4146-BAFF-5EE06F75FB92}" type="presParOf" srcId="{0DC4F5C4-6C30-4CE4-B17D-A1CD95C7CF76}" destId="{E75E2438-E21C-4AB5-804F-426EA98C5BC9}" srcOrd="1" destOrd="0" presId="urn:microsoft.com/office/officeart/2005/8/layout/orgChart1"/>
    <dgm:cxn modelId="{4F0DFA13-5A45-4C12-B64F-355EA86CC563}" type="presParOf" srcId="{0DC4F5C4-6C30-4CE4-B17D-A1CD95C7CF76}" destId="{DC4ECE0B-2207-4AF7-A94C-FAE2B7333138}" srcOrd="2" destOrd="0" presId="urn:microsoft.com/office/officeart/2005/8/layout/orgChart1"/>
    <dgm:cxn modelId="{3C27A78B-1D5A-416A-AFC6-AD3CBD87D50F}" type="presParOf" srcId="{B700423F-0446-4741-8071-8CC58AB4F182}" destId="{F5A48493-7355-4816-B68A-0228F678817F}" srcOrd="2" destOrd="0" presId="urn:microsoft.com/office/officeart/2005/8/layout/orgChart1"/>
    <dgm:cxn modelId="{40EBF3F9-90AA-4611-A97A-AB5197B05729}" type="presOf" srcId="{661A3047-31F0-40E2-8CC7-26B7FECF9BD0}" destId="{F5A48493-7355-4816-B68A-0228F678817F}" srcOrd="0" destOrd="0" presId="urn:microsoft.com/office/officeart/2005/8/layout/orgChart1"/>
    <dgm:cxn modelId="{06E8530B-D989-4423-8362-E989366A852B}" type="presParOf" srcId="{B700423F-0446-4741-8071-8CC58AB4F182}" destId="{7B0BC55B-2234-4703-8A4D-8686724EB957}" srcOrd="3" destOrd="0" presId="urn:microsoft.com/office/officeart/2005/8/layout/orgChart1"/>
    <dgm:cxn modelId="{B1241ACC-063E-4816-BBCE-8AEE4A9DB717}" type="presParOf" srcId="{7B0BC55B-2234-4703-8A4D-8686724EB957}" destId="{D926DC9B-98E4-4DBF-80EE-841CF0B615A8}" srcOrd="0" destOrd="0" presId="urn:microsoft.com/office/officeart/2005/8/layout/orgChart1"/>
    <dgm:cxn modelId="{EAA5BF88-32E0-4941-AB94-8B2CDB25F61D}" type="presParOf" srcId="{D926DC9B-98E4-4DBF-80EE-841CF0B615A8}" destId="{A31655E4-F39A-48EC-AA29-EEC96DA519F5}" srcOrd="0" destOrd="0" presId="urn:microsoft.com/office/officeart/2005/8/layout/orgChart1"/>
    <dgm:cxn modelId="{570B0C4D-EAD7-464F-8CC0-A368B443F411}" type="presOf" srcId="{6B8CFB93-B6D1-419F-BB4E-26B54E1C4B98}" destId="{A31655E4-F39A-48EC-AA29-EEC96DA519F5}" srcOrd="0" destOrd="0" presId="urn:microsoft.com/office/officeart/2005/8/layout/orgChart1"/>
    <dgm:cxn modelId="{015F2B4F-4964-40C7-863A-0FEE09FAF742}" type="presParOf" srcId="{D926DC9B-98E4-4DBF-80EE-841CF0B615A8}" destId="{DEA51C0F-1204-4221-A7EA-53116E4DF289}" srcOrd="1" destOrd="0" presId="urn:microsoft.com/office/officeart/2005/8/layout/orgChart1"/>
    <dgm:cxn modelId="{F6FD1ECD-98ED-42DB-A2F0-C81D4ECDA719}" type="presOf" srcId="{6B8CFB93-B6D1-419F-BB4E-26B54E1C4B98}" destId="{DEA51C0F-1204-4221-A7EA-53116E4DF289}" srcOrd="1" destOrd="0" presId="urn:microsoft.com/office/officeart/2005/8/layout/orgChart1"/>
    <dgm:cxn modelId="{384B9A8E-C438-49EE-9490-28E2730A4FB1}" type="presParOf" srcId="{7B0BC55B-2234-4703-8A4D-8686724EB957}" destId="{4E80495C-B96C-423C-B25F-57FD84CE5F69}" srcOrd="1" destOrd="0" presId="urn:microsoft.com/office/officeart/2005/8/layout/orgChart1"/>
    <dgm:cxn modelId="{F28352A5-3F13-43B7-86C2-1D9F7F0B3234}" type="presParOf" srcId="{7B0BC55B-2234-4703-8A4D-8686724EB957}" destId="{FDB0FBD2-0D29-4B58-8B06-BD1A2AC6FD5F}" srcOrd="2" destOrd="0" presId="urn:microsoft.com/office/officeart/2005/8/layout/orgChart1"/>
    <dgm:cxn modelId="{0D0BD6F1-3112-4B4E-9EBA-A0209A08F672}" type="presParOf" srcId="{B700423F-0446-4741-8071-8CC58AB4F182}" destId="{E89154B1-C227-4C8F-A4DE-BA1A11100075}" srcOrd="4" destOrd="0" presId="urn:microsoft.com/office/officeart/2005/8/layout/orgChart1"/>
    <dgm:cxn modelId="{35B6E103-8101-474A-A179-0431FC1DBA0F}" type="presOf" srcId="{D3195938-30DA-40B9-AFDE-07091EFD97D6}" destId="{E89154B1-C227-4C8F-A4DE-BA1A11100075}" srcOrd="0" destOrd="0" presId="urn:microsoft.com/office/officeart/2005/8/layout/orgChart1"/>
    <dgm:cxn modelId="{5337B3E5-27E0-49B6-960A-C3295988EE8F}" type="presParOf" srcId="{B700423F-0446-4741-8071-8CC58AB4F182}" destId="{A7CD289D-0DC1-48E9-B8B6-103BF670A621}" srcOrd="5" destOrd="0" presId="urn:microsoft.com/office/officeart/2005/8/layout/orgChart1"/>
    <dgm:cxn modelId="{CFC4968D-4441-4095-A022-73D79F964F44}" type="presParOf" srcId="{A7CD289D-0DC1-48E9-B8B6-103BF670A621}" destId="{9D67008A-3F45-42F1-A5D2-F5A6B2E3AE12}" srcOrd="0" destOrd="0" presId="urn:microsoft.com/office/officeart/2005/8/layout/orgChart1"/>
    <dgm:cxn modelId="{2A88B0B2-35A2-496B-84E9-57E29F98DAE8}" type="presParOf" srcId="{9D67008A-3F45-42F1-A5D2-F5A6B2E3AE12}" destId="{B3C170CB-4AA0-430F-A379-3E6E38BDBA1E}" srcOrd="0" destOrd="0" presId="urn:microsoft.com/office/officeart/2005/8/layout/orgChart1"/>
    <dgm:cxn modelId="{EAA812A5-3870-4C25-B9AF-C2DB4547867A}" type="presOf" srcId="{C847F53F-BD17-4F10-9AF8-DC2386DC81EB}" destId="{B3C170CB-4AA0-430F-A379-3E6E38BDBA1E}" srcOrd="0" destOrd="0" presId="urn:microsoft.com/office/officeart/2005/8/layout/orgChart1"/>
    <dgm:cxn modelId="{70F6593D-FF0F-4E5B-A131-8BC443825A07}" type="presParOf" srcId="{9D67008A-3F45-42F1-A5D2-F5A6B2E3AE12}" destId="{3DF9E5E5-56D4-4607-8C64-FA378D6586B7}" srcOrd="1" destOrd="0" presId="urn:microsoft.com/office/officeart/2005/8/layout/orgChart1"/>
    <dgm:cxn modelId="{6FC51A26-0F31-4F29-9EC3-337F57EEBE29}" type="presOf" srcId="{C847F53F-BD17-4F10-9AF8-DC2386DC81EB}" destId="{3DF9E5E5-56D4-4607-8C64-FA378D6586B7}" srcOrd="1" destOrd="0" presId="urn:microsoft.com/office/officeart/2005/8/layout/orgChart1"/>
    <dgm:cxn modelId="{EA6525C2-5999-4D9A-9279-073697E2F6BC}" type="presParOf" srcId="{A7CD289D-0DC1-48E9-B8B6-103BF670A621}" destId="{1A34A849-EACB-42ED-BB0D-BCFBEEF6A8F0}" srcOrd="1" destOrd="0" presId="urn:microsoft.com/office/officeart/2005/8/layout/orgChart1"/>
    <dgm:cxn modelId="{75C33219-9584-4BCE-A1FF-DDF4E16090F2}" type="presParOf" srcId="{A7CD289D-0DC1-48E9-B8B6-103BF670A621}" destId="{B46D5908-ED66-4707-A4BC-668EFD943F1A}" srcOrd="2" destOrd="0" presId="urn:microsoft.com/office/officeart/2005/8/layout/orgChart1"/>
    <dgm:cxn modelId="{B8E91B54-9FAE-41FC-A5E1-8BE7DA3C1855}" type="presParOf" srcId="{B700423F-0446-4741-8071-8CC58AB4F182}" destId="{44D5D603-2B24-4059-B102-09E78F44F5D6}" srcOrd="6" destOrd="0" presId="urn:microsoft.com/office/officeart/2005/8/layout/orgChart1"/>
    <dgm:cxn modelId="{6AD49ECA-6DF0-480B-95ED-D90754118AFF}" type="presOf" srcId="{30FEA948-5EAD-43C9-8C59-8C5B0903AE7C}" destId="{44D5D603-2B24-4059-B102-09E78F44F5D6}" srcOrd="0" destOrd="0" presId="urn:microsoft.com/office/officeart/2005/8/layout/orgChart1"/>
    <dgm:cxn modelId="{59CDA03A-1F16-42B6-AB8F-D3A86CB24706}" type="presParOf" srcId="{B700423F-0446-4741-8071-8CC58AB4F182}" destId="{CB9D8417-06C2-4FBA-962D-744E08F532F8}" srcOrd="7" destOrd="0" presId="urn:microsoft.com/office/officeart/2005/8/layout/orgChart1"/>
    <dgm:cxn modelId="{3051D635-3F06-45CA-8414-111AD65E5A0A}" type="presParOf" srcId="{CB9D8417-06C2-4FBA-962D-744E08F532F8}" destId="{63FE1614-288E-445B-8C81-D8430BAF4412}" srcOrd="0" destOrd="0" presId="urn:microsoft.com/office/officeart/2005/8/layout/orgChart1"/>
    <dgm:cxn modelId="{0C707485-0A92-401A-A134-E0ED90DD0B44}" type="presParOf" srcId="{63FE1614-288E-445B-8C81-D8430BAF4412}" destId="{C9D20F8D-8034-4F39-B493-985EE7205018}" srcOrd="0" destOrd="0" presId="urn:microsoft.com/office/officeart/2005/8/layout/orgChart1"/>
    <dgm:cxn modelId="{6B00F4FB-A6AD-4E90-8EED-9258DC66DF48}" type="presOf" srcId="{D5B666DC-55EB-499C-AF3F-BBF7CBD00D28}" destId="{C9D20F8D-8034-4F39-B493-985EE7205018}" srcOrd="0" destOrd="0" presId="urn:microsoft.com/office/officeart/2005/8/layout/orgChart1"/>
    <dgm:cxn modelId="{E3E9AB1C-1C01-4A91-A0D0-33F59A74BB6A}" type="presParOf" srcId="{63FE1614-288E-445B-8C81-D8430BAF4412}" destId="{0EC58EFD-4630-48C0-9CCF-191B19131A5A}" srcOrd="1" destOrd="0" presId="urn:microsoft.com/office/officeart/2005/8/layout/orgChart1"/>
    <dgm:cxn modelId="{F2D22717-0A79-4CD5-8F75-F53BE4E17CCE}" type="presOf" srcId="{D5B666DC-55EB-499C-AF3F-BBF7CBD00D28}" destId="{0EC58EFD-4630-48C0-9CCF-191B19131A5A}" srcOrd="1" destOrd="0" presId="urn:microsoft.com/office/officeart/2005/8/layout/orgChart1"/>
    <dgm:cxn modelId="{24AF34BC-70B4-4E2E-BD7C-D8ADF98E0884}" type="presParOf" srcId="{CB9D8417-06C2-4FBA-962D-744E08F532F8}" destId="{3670DE93-052E-46A5-8286-5C6C3D40306D}" srcOrd="1" destOrd="0" presId="urn:microsoft.com/office/officeart/2005/8/layout/orgChart1"/>
    <dgm:cxn modelId="{AD71033D-1454-444B-B025-D2FC3BF1AD48}" type="presParOf" srcId="{CB9D8417-06C2-4FBA-962D-744E08F532F8}" destId="{A00F63A7-DFDB-41E5-9994-9ADAB457D20F}" srcOrd="2" destOrd="0" presId="urn:microsoft.com/office/officeart/2005/8/layout/orgChart1"/>
    <dgm:cxn modelId="{152089B9-2821-443E-83CD-571D1CC2F2CA}" type="presParOf" srcId="{7C517C21-98FA-4CB2-B69C-36548B8D743F}" destId="{DFDD01C8-D97A-4CED-AE76-23765EEE18D1}" srcOrd="2" destOrd="0" presId="urn:microsoft.com/office/officeart/2005/8/layout/orgChart1"/>
    <dgm:cxn modelId="{C00F2AC6-3D49-495C-B733-230D4EE3C888}" type="presParOf" srcId="{F205B6DD-A0DF-41FA-BBEF-06FE9B6AC001}" destId="{7394721A-A683-4919-85DC-E89ED3AD91D6}" srcOrd="10" destOrd="0" presId="urn:microsoft.com/office/officeart/2005/8/layout/orgChart1"/>
    <dgm:cxn modelId="{2E58D47F-958E-4164-8177-A8C2ED3169BB}" type="presOf" srcId="{3C7F71D5-C184-4052-8BEB-7BE015999213}" destId="{7394721A-A683-4919-85DC-E89ED3AD91D6}" srcOrd="0" destOrd="0" presId="urn:microsoft.com/office/officeart/2005/8/layout/orgChart1"/>
    <dgm:cxn modelId="{421CA47D-819F-4AE8-8589-B235FCB42306}" type="presParOf" srcId="{F205B6DD-A0DF-41FA-BBEF-06FE9B6AC001}" destId="{8D307D4A-7BDE-4903-B2B7-69C0725FAAE0}" srcOrd="11" destOrd="0" presId="urn:microsoft.com/office/officeart/2005/8/layout/orgChart1"/>
    <dgm:cxn modelId="{9EC0CF11-6D80-4EA1-8D7A-DCD01EC44D27}" type="presParOf" srcId="{8D307D4A-7BDE-4903-B2B7-69C0725FAAE0}" destId="{00D382F7-B3F1-4D10-B435-B8D1B89C1E73}" srcOrd="0" destOrd="0" presId="urn:microsoft.com/office/officeart/2005/8/layout/orgChart1"/>
    <dgm:cxn modelId="{0449F749-05C2-4DE7-B895-0A232DBBF043}" type="presParOf" srcId="{00D382F7-B3F1-4D10-B435-B8D1B89C1E73}" destId="{3CD11BF2-8769-4B90-853D-327FDF7B68C1}" srcOrd="0" destOrd="0" presId="urn:microsoft.com/office/officeart/2005/8/layout/orgChart1"/>
    <dgm:cxn modelId="{7F05F6DA-BD58-4EAF-AFF5-34599B4C5219}" type="presOf" srcId="{33F98634-F52F-4AE3-B656-31DBD2AD6A55}" destId="{3CD11BF2-8769-4B90-853D-327FDF7B68C1}" srcOrd="0" destOrd="0" presId="urn:microsoft.com/office/officeart/2005/8/layout/orgChart1"/>
    <dgm:cxn modelId="{FBB24C5F-510E-4435-AA57-25918BA37F29}" type="presParOf" srcId="{00D382F7-B3F1-4D10-B435-B8D1B89C1E73}" destId="{8C589A8C-E48B-4446-AE4F-500F95CC146E}" srcOrd="1" destOrd="0" presId="urn:microsoft.com/office/officeart/2005/8/layout/orgChart1"/>
    <dgm:cxn modelId="{FE841C1E-2627-4B39-969B-C66223D690DA}" type="presOf" srcId="{33F98634-F52F-4AE3-B656-31DBD2AD6A55}" destId="{8C589A8C-E48B-4446-AE4F-500F95CC146E}" srcOrd="1" destOrd="0" presId="urn:microsoft.com/office/officeart/2005/8/layout/orgChart1"/>
    <dgm:cxn modelId="{AC396612-88D6-4E05-AA92-1F405FA66163}" type="presParOf" srcId="{8D307D4A-7BDE-4903-B2B7-69C0725FAAE0}" destId="{3A4AF548-83A3-4C15-9562-4527EC79B81A}" srcOrd="1" destOrd="0" presId="urn:microsoft.com/office/officeart/2005/8/layout/orgChart1"/>
    <dgm:cxn modelId="{1E46E055-4838-410C-A7EC-AE6D3AA071AE}" type="presParOf" srcId="{8D307D4A-7BDE-4903-B2B7-69C0725FAAE0}" destId="{B8B203EA-7B4C-4D1B-9B8C-0A8717206F7C}" srcOrd="2" destOrd="0" presId="urn:microsoft.com/office/officeart/2005/8/layout/orgChart1"/>
    <dgm:cxn modelId="{42F5EA95-DF22-4885-BC39-E0320170FAA1}" type="presParOf" srcId="{8001E55A-011D-4507-A561-C478E1A09156}" destId="{F5887564-36C7-4659-B374-C2891D1F1627}" srcOrd="2" destOrd="0" presId="urn:microsoft.com/office/officeart/2005/8/layout/orgChart1"/>
  </dgm:cxnLst>
  <dgm:bg>
    <a:solidFill>
      <a:schemeClr val="tx2">
        <a:lumMod val="20000"/>
        <a:lumOff val="80000"/>
      </a:schemeClr>
    </a:solidFill>
  </dgm:bg>
  <dgm:whole/>
  <dgm:extLst>
    <a:ext uri="http://schemas.microsoft.com/office/drawing/2008/diagram">
      <dsp:dataModelExt xmlns:dsp="http://schemas.microsoft.com/office/drawing/2008/diagram" relId="rId2" minVer="http://schemas.openxmlformats.org/drawingml/2006/main"/>
    </a:ext>
  </dgm:extLst>
</dgm:dataModel>
</file>

<file path=ppt/diagrams/data5.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190B9208-61D3-4F8C-9FBB-83B974411B6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E2DD25A-03E8-46CA-BCC2-FE62132F38A1}" type="parTrans" cxnId="{A4E70BD4-601A-4F06-A3CD-6916005F85A4}">
      <dgm:prSet/>
      <dgm:spPr/>
      <dgm:t>
        <a:bodyPr/>
        <a:lstStyle/>
        <a:p>
          <a:endParaRPr lang="en-US"/>
        </a:p>
      </dgm:t>
    </dgm:pt>
    <dgm:pt modelId="{84805FB8-EA18-4923-B987-739261FC586C}">
      <dgm:prSet/>
      <dgm:spPr>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dgm:spPr>
      <dgm:t>
        <a:bodyPr/>
        <a:lstStyle/>
        <a:p>
          <a:r>
            <a:rPr lang="en-US" b="1"/>
            <a:t>Research gap</a:t>
          </a:r>
          <a:endParaRPr lang="en-US"/>
        </a:p>
      </dgm:t>
    </dgm:pt>
    <dgm:pt modelId="{BF621652-223E-4167-B082-C0349CCFACCE}" type="parTrans" cxnId="{77DDBA58-C4C5-446A-9DA3-0961437AAF5B}">
      <dgm:prSet/>
      <dgm:spPr/>
      <dgm:t>
        <a:bodyPr/>
        <a:lstStyle/>
        <a:p>
          <a:endParaRPr lang="en-US"/>
        </a:p>
      </dgm:t>
    </dgm:pt>
    <dgm:pt modelId="{86F4CECA-561D-4260-88E3-87030CCEFE6E}">
      <dgm:prSet/>
      <dgm:spPr>
        <a:noFill/>
        <a:ln>
          <a:noFill/>
        </a:ln>
      </dgm:spPr>
      <dgm:t>
        <a:bodyPr/>
        <a:lstStyle/>
        <a:p>
          <a:r>
            <a:rPr lang="en-US" b="0"/>
            <a:t>There is no solution telling to individual farmers exactly which product gives more profit.</a:t>
          </a:r>
          <a:endParaRPr lang="en-US"/>
        </a:p>
      </dgm:t>
    </dgm:pt>
    <dgm:pt modelId="{D425AFB8-BE72-4EA4-B83E-348E3F608625}" type="sibTrans" cxnId="{77DDBA58-C4C5-446A-9DA3-0961437AAF5B}">
      <dgm:prSet/>
      <dgm:spPr/>
      <dgm:t>
        <a:bodyPr/>
        <a:lstStyle/>
        <a:p>
          <a:endParaRPr lang="en-US"/>
        </a:p>
      </dgm:t>
    </dgm:pt>
    <dgm:pt modelId="{6D7AE091-35E9-4B69-AFA3-8B37A746A9C3}" type="sibTrans" cxnId="{A4E70BD4-601A-4F06-A3CD-6916005F85A4}">
      <dgm:prSet/>
      <dgm:spPr/>
      <dgm:t>
        <a:bodyPr/>
        <a:lstStyle/>
        <a:p>
          <a:endParaRPr lang="en-US"/>
        </a:p>
      </dgm:t>
    </dgm:pt>
    <dgm:pt modelId="{EC0FD5EB-23F5-4755-86CD-4F0D588BFC9D}" type="parTrans" cxnId="{34C1C927-3DE5-4E80-B46E-06A2D1B6ABDA}">
      <dgm:prSet/>
      <dgm:spPr/>
      <dgm:t>
        <a:bodyPr/>
        <a:lstStyle/>
        <a:p>
          <a:endParaRPr lang="en-US"/>
        </a:p>
      </dgm:t>
    </dgm:pt>
    <dgm:pt modelId="{789A8013-03F9-4DB1-BA3E-E80F157DAE8D}">
      <dgm:prSet/>
      <dgm:spPr>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dgm:spPr>
      <dgm:t>
        <a:bodyPr/>
        <a:lstStyle/>
        <a:p>
          <a:r>
            <a:rPr lang="en-US" b="1"/>
            <a:t>Research problems</a:t>
          </a:r>
          <a:endParaRPr lang="en-US"/>
        </a:p>
      </dgm:t>
    </dgm:pt>
    <dgm:pt modelId="{CE950081-46C7-4334-8064-DC0A93E4D9AA}" type="parTrans" cxnId="{D0F677E9-5729-4F44-8875-AF6A0B8F21F9}">
      <dgm:prSet/>
      <dgm:spPr/>
      <dgm:t>
        <a:bodyPr/>
        <a:lstStyle/>
        <a:p>
          <a:endParaRPr lang="en-US"/>
        </a:p>
      </dgm:t>
    </dgm:pt>
    <dgm:pt modelId="{7D5013F9-0F98-48BF-B5CF-733C6EC8B88D}">
      <dgm:prSet/>
      <dgm:spPr>
        <a:noFill/>
        <a:ln>
          <a:noFill/>
        </a:ln>
      </dgm:spPr>
      <dgm:t>
        <a:bodyPr/>
        <a:lstStyle/>
        <a:p>
          <a:r>
            <a:rPr lang="en-US" b="0"/>
            <a:t>Farmers don't get enough profit.</a:t>
          </a:r>
          <a:endParaRPr lang="en-US"/>
        </a:p>
      </dgm:t>
    </dgm:pt>
    <dgm:pt modelId="{BA81DFFE-AEEA-4B37-B721-CA383ADF573B}" type="sibTrans" cxnId="{D0F677E9-5729-4F44-8875-AF6A0B8F21F9}">
      <dgm:prSet/>
      <dgm:spPr/>
      <dgm:t>
        <a:bodyPr/>
        <a:lstStyle/>
        <a:p>
          <a:endParaRPr lang="en-US"/>
        </a:p>
      </dgm:t>
    </dgm:pt>
    <dgm:pt modelId="{A0B42733-42AB-4D43-B1FF-DA69B24DA800}" type="parTrans" cxnId="{741C1915-8673-48BF-A13E-FFD4A515D793}">
      <dgm:prSet/>
      <dgm:spPr/>
      <dgm:t>
        <a:bodyPr/>
        <a:lstStyle/>
        <a:p>
          <a:endParaRPr lang="en-US"/>
        </a:p>
      </dgm:t>
    </dgm:pt>
    <dgm:pt modelId="{4D867910-4F0A-46CC-8EEF-02BFE864269D}">
      <dgm:prSet/>
      <dgm:spPr>
        <a:noFill/>
        <a:ln>
          <a:noFill/>
        </a:ln>
      </dgm:spPr>
      <dgm:t>
        <a:bodyPr/>
        <a:lstStyle/>
        <a:p>
          <a:r>
            <a:rPr lang="en-US" b="0"/>
            <a:t>Excessive production of crops.</a:t>
          </a:r>
          <a:r>
            <a:rPr lang="en-US"/>
            <a:t> </a:t>
          </a:r>
        </a:p>
      </dgm:t>
    </dgm:pt>
    <dgm:pt modelId="{FE387113-095E-49EB-AB3A-9D7AEFA6182D}" type="sibTrans" cxnId="{741C1915-8673-48BF-A13E-FFD4A515D793}">
      <dgm:prSet/>
      <dgm:spPr/>
      <dgm:t>
        <a:bodyPr/>
        <a:lstStyle/>
        <a:p>
          <a:endParaRPr lang="en-US"/>
        </a:p>
      </dgm:t>
    </dgm:pt>
    <dgm:pt modelId="{EE8C200A-2066-4659-ABA1-934DEF88A383}" type="parTrans" cxnId="{94C21687-BF4C-4948-AD56-171D63F33A08}">
      <dgm:prSet/>
      <dgm:spPr/>
      <dgm:t>
        <a:bodyPr/>
        <a:lstStyle/>
        <a:p>
          <a:endParaRPr lang="en-US"/>
        </a:p>
      </dgm:t>
    </dgm:pt>
    <dgm:pt modelId="{8BE942BE-ABB5-408D-9DAF-D178EE2C4FE5}">
      <dgm:prSet/>
      <dgm:spPr>
        <a:noFill/>
        <a:ln>
          <a:noFill/>
        </a:ln>
      </dgm:spPr>
      <dgm:t>
        <a:bodyPr/>
        <a:lstStyle/>
        <a:p>
          <a:r>
            <a:rPr lang="en-US" b="0"/>
            <a:t>Don't know profitable products.</a:t>
          </a:r>
          <a:endParaRPr lang="en-US"/>
        </a:p>
      </dgm:t>
    </dgm:pt>
    <dgm:pt modelId="{8C96C000-66D9-4C21-9161-3B23BE68F080}" type="sibTrans" cxnId="{94C21687-BF4C-4948-AD56-171D63F33A08}">
      <dgm:prSet/>
      <dgm:spPr/>
      <dgm:t>
        <a:bodyPr/>
        <a:lstStyle/>
        <a:p>
          <a:endParaRPr lang="en-US"/>
        </a:p>
      </dgm:t>
    </dgm:pt>
    <dgm:pt modelId="{B26EA480-F8B0-4CBF-81BA-2961D4E1875E}" type="parTrans" cxnId="{CBB54FDF-71FA-4BF0-A7D1-23AA4F5193D5}">
      <dgm:prSet/>
      <dgm:spPr/>
      <dgm:t>
        <a:bodyPr/>
        <a:lstStyle/>
        <a:p>
          <a:endParaRPr lang="en-US"/>
        </a:p>
      </dgm:t>
    </dgm:pt>
    <dgm:pt modelId="{652269E4-6497-469A-8AE9-12A7EB9894E5}">
      <dgm:prSet/>
      <dgm:spPr>
        <a:noFill/>
        <a:ln>
          <a:noFill/>
        </a:ln>
      </dgm:spPr>
      <dgm:t>
        <a:bodyPr/>
        <a:lstStyle/>
        <a:p>
          <a:r>
            <a:rPr lang="en-US" b="0"/>
            <a:t>Can't access data easily.</a:t>
          </a:r>
          <a:endParaRPr lang="en-US"/>
        </a:p>
      </dgm:t>
    </dgm:pt>
    <dgm:pt modelId="{A9745D60-DB7A-4491-BABF-27D318BD77B3}" type="sibTrans" cxnId="{CBB54FDF-71FA-4BF0-A7D1-23AA4F5193D5}">
      <dgm:prSet/>
      <dgm:spPr/>
      <dgm:t>
        <a:bodyPr/>
        <a:lstStyle/>
        <a:p>
          <a:endParaRPr lang="en-US"/>
        </a:p>
      </dgm:t>
    </dgm:pt>
    <dgm:pt modelId="{E3B04737-18D5-46C5-BC0E-1A42162F43C5}" type="sibTrans" cxnId="{34C1C927-3DE5-4E80-B46E-06A2D1B6ABDA}">
      <dgm:prSet/>
      <dgm:spPr/>
      <dgm:t>
        <a:bodyPr/>
        <a:lstStyle/>
        <a:p>
          <a:endParaRPr lang="en-US"/>
        </a:p>
      </dgm:t>
    </dgm:pt>
    <dgm:pt modelId="{6A1E55A5-62A0-4C97-9864-FC5CBFC073C6}" type="pres">
      <dgm:prSet presAssocID="{190B9208-61D3-4F8C-9FBB-83B974411B65}" presName="linear">
        <dgm:presLayoutVars>
          <dgm:animLvl val="lvl"/>
          <dgm:resizeHandles val="exact"/>
        </dgm:presLayoutVars>
      </dgm:prSet>
      <dgm:spPr/>
      <dgm:t>
        <a:bodyPr/>
        <a:lstStyle/>
        <a:p/>
      </dgm:t>
    </dgm:pt>
    <dgm:pt modelId="{4327AC79-0F14-4A16-A662-1C91B1CFD845}" type="pres">
      <dgm:prSet presAssocID="{84805FB8-EA18-4923-B987-739261FC586C}" presName="parentText" presStyleLbl="node1" presStyleCnt="2">
        <dgm:presLayoutVars>
          <dgm:chMax val="0"/>
          <dgm:bulletEnabled val="1"/>
        </dgm:presLayoutVars>
      </dgm:prSet>
      <dgm:spPr/>
      <dgm:t>
        <a:bodyPr/>
        <a:lstStyle/>
        <a:p/>
      </dgm:t>
    </dgm:pt>
    <dgm:pt modelId="{D1D942AC-B57F-4962-88FE-420AC2C5E5BB}" type="pres">
      <dgm:prSet presAssocID="{84805FB8-EA18-4923-B987-739261FC586C}" presName="childText" presStyleLbl="revTx" presStyleCnt="2">
        <dgm:presLayoutVars>
          <dgm:bulletEnabled val="1"/>
        </dgm:presLayoutVars>
      </dgm:prSet>
      <dgm:spPr/>
      <dgm:t>
        <a:bodyPr/>
        <a:lstStyle/>
        <a:p/>
      </dgm:t>
    </dgm:pt>
    <dgm:pt modelId="{4F5DB445-BBA2-4155-A75D-ACEF1020D0A6}" type="pres">
      <dgm:prSet presAssocID="{789A8013-03F9-4DB1-BA3E-E80F157DAE8D}" presName="parentText" presStyleLbl="node1" presStyleIdx="1" presStyleCnt="2">
        <dgm:presLayoutVars>
          <dgm:chMax val="0"/>
          <dgm:bulletEnabled val="1"/>
        </dgm:presLayoutVars>
      </dgm:prSet>
      <dgm:spPr/>
      <dgm:t>
        <a:bodyPr/>
        <a:lstStyle/>
        <a:p/>
      </dgm:t>
    </dgm:pt>
    <dgm:pt modelId="{DC4B7A0A-029E-48B4-9191-BF76C69BD134}" type="pres">
      <dgm:prSet presAssocID="{789A8013-03F9-4DB1-BA3E-E80F157DAE8D}" presName="childText" presStyleLbl="revTx" presStyleIdx="1" presStyleCnt="2">
        <dgm:presLayoutVars>
          <dgm:bulletEnabled val="1"/>
        </dgm:presLayoutVars>
      </dgm:prSet>
      <dgm:spPr/>
      <dgm:t>
        <a:bodyPr/>
        <a:lstStyle/>
        <a:p/>
      </dgm:t>
    </dgm:pt>
  </dgm:ptLst>
  <dgm:cxnLst>
    <dgm:cxn modelId="{A4E70BD4-601A-4F06-A3CD-6916005F85A4}" srcId="{190B9208-61D3-4F8C-9FBB-83B974411B65}" destId="{84805FB8-EA18-4923-B987-739261FC586C}" srcOrd="0" destOrd="0" parTransId="{4E2DD25A-03E8-46CA-BCC2-FE62132F38A1}" sibTransId="{6D7AE091-35E9-4B69-AFA3-8B37A746A9C3}"/>
    <dgm:cxn modelId="{77DDBA58-C4C5-446A-9DA3-0961437AAF5B}" srcId="{84805FB8-EA18-4923-B987-739261FC586C}" destId="{86F4CECA-561D-4260-88E3-87030CCEFE6E}" srcOrd="0" destOrd="0" parTransId="{BF621652-223E-4167-B082-C0349CCFACCE}" sibTransId="{D425AFB8-BE72-4EA4-B83E-348E3F608625}"/>
    <dgm:cxn modelId="{34C1C927-3DE5-4E80-B46E-06A2D1B6ABDA}" srcId="{190B9208-61D3-4F8C-9FBB-83B974411B65}" destId="{789A8013-03F9-4DB1-BA3E-E80F157DAE8D}" srcOrd="1" destOrd="0" parTransId="{EC0FD5EB-23F5-4755-86CD-4F0D588BFC9D}" sibTransId="{E3B04737-18D5-46C5-BC0E-1A42162F43C5}"/>
    <dgm:cxn modelId="{D0F677E9-5729-4F44-8875-AF6A0B8F21F9}" srcId="{789A8013-03F9-4DB1-BA3E-E80F157DAE8D}" destId="{7D5013F9-0F98-48BF-B5CF-733C6EC8B88D}" srcOrd="0" destOrd="0" parTransId="{CE950081-46C7-4334-8064-DC0A93E4D9AA}" sibTransId="{BA81DFFE-AEEA-4B37-B721-CA383ADF573B}"/>
    <dgm:cxn modelId="{741C1915-8673-48BF-A13E-FFD4A515D793}" srcId="{789A8013-03F9-4DB1-BA3E-E80F157DAE8D}" destId="{4D867910-4F0A-46CC-8EEF-02BFE864269D}" srcOrd="1" destOrd="0" parTransId="{A0B42733-42AB-4D43-B1FF-DA69B24DA800}" sibTransId="{FE387113-095E-49EB-AB3A-9D7AEFA6182D}"/>
    <dgm:cxn modelId="{94C21687-BF4C-4948-AD56-171D63F33A08}" srcId="{789A8013-03F9-4DB1-BA3E-E80F157DAE8D}" destId="{8BE942BE-ABB5-408D-9DAF-D178EE2C4FE5}" srcOrd="2" destOrd="0" parTransId="{EE8C200A-2066-4659-ABA1-934DEF88A383}" sibTransId="{8C96C000-66D9-4C21-9161-3B23BE68F080}"/>
    <dgm:cxn modelId="{CBB54FDF-71FA-4BF0-A7D1-23AA4F5193D5}" srcId="{789A8013-03F9-4DB1-BA3E-E80F157DAE8D}" destId="{652269E4-6497-469A-8AE9-12A7EB9894E5}" srcOrd="3" destOrd="0" parTransId="{B26EA480-F8B0-4CBF-81BA-2961D4E1875E}" sibTransId="{A9745D60-DB7A-4491-BABF-27D318BD77B3}"/>
    <dgm:cxn modelId="{C7C3E171-BF5B-4302-9946-C98C60BBBAA0}" type="presOf" srcId="{190B9208-61D3-4F8C-9FBB-83B974411B65}" destId="{6A1E55A5-62A0-4C97-9864-FC5CBFC073C6}" srcOrd="0" destOrd="0" presId="urn:microsoft.com/office/officeart/2005/8/layout/vList2"/>
    <dgm:cxn modelId="{332F11FC-1E5C-4DEB-991D-E0DAF8F231EE}" type="presParOf" srcId="{6A1E55A5-62A0-4C97-9864-FC5CBFC073C6}" destId="{4327AC79-0F14-4A16-A662-1C91B1CFD845}" srcOrd="0" destOrd="0" presId="urn:microsoft.com/office/officeart/2005/8/layout/vList2"/>
    <dgm:cxn modelId="{CA392156-1DD2-491D-86AF-B66D5F07FAC4}" type="presOf" srcId="{84805FB8-EA18-4923-B987-739261FC586C}" destId="{4327AC79-0F14-4A16-A662-1C91B1CFD845}" srcOrd="0" destOrd="0" presId="urn:microsoft.com/office/officeart/2005/8/layout/vList2"/>
    <dgm:cxn modelId="{33A8E208-DBC5-4729-9ED1-3BBE8D7CAD8C}" type="presParOf" srcId="{6A1E55A5-62A0-4C97-9864-FC5CBFC073C6}" destId="{D1D942AC-B57F-4962-88FE-420AC2C5E5BB}" srcOrd="1" destOrd="0" presId="urn:microsoft.com/office/officeart/2005/8/layout/vList2"/>
    <dgm:cxn modelId="{0A5636E7-A958-4119-9BF0-6ED9E6FB3EE2}" type="presOf" srcId="{86F4CECA-561D-4260-88E3-87030CCEFE6E}" destId="{D1D942AC-B57F-4962-88FE-420AC2C5E5BB}" srcOrd="0" destOrd="0" presId="urn:microsoft.com/office/officeart/2005/8/layout/vList2"/>
    <dgm:cxn modelId="{52707B10-CE51-4CD6-A398-03086B0E661B}" type="presParOf" srcId="{6A1E55A5-62A0-4C97-9864-FC5CBFC073C6}" destId="{4F5DB445-BBA2-4155-A75D-ACEF1020D0A6}" srcOrd="2" destOrd="0" presId="urn:microsoft.com/office/officeart/2005/8/layout/vList2"/>
    <dgm:cxn modelId="{A296DF71-F711-435E-9E8B-7534BF466CB3}" type="presOf" srcId="{789A8013-03F9-4DB1-BA3E-E80F157DAE8D}" destId="{4F5DB445-BBA2-4155-A75D-ACEF1020D0A6}" srcOrd="0" destOrd="0" presId="urn:microsoft.com/office/officeart/2005/8/layout/vList2"/>
    <dgm:cxn modelId="{F642EBD9-19E0-4952-8BB3-A4D5EF61A468}" type="presParOf" srcId="{6A1E55A5-62A0-4C97-9864-FC5CBFC073C6}" destId="{DC4B7A0A-029E-48B4-9191-BF76C69BD134}" srcOrd="3" destOrd="0" presId="urn:microsoft.com/office/officeart/2005/8/layout/vList2"/>
    <dgm:cxn modelId="{5FB08F18-4509-4739-A19E-12D96477D1B4}" type="presOf" srcId="{7D5013F9-0F98-48BF-B5CF-733C6EC8B88D}" destId="{DC4B7A0A-029E-48B4-9191-BF76C69BD134}" srcOrd="0" destOrd="0" presId="urn:microsoft.com/office/officeart/2005/8/layout/vList2"/>
    <dgm:cxn modelId="{712F2EA1-2C3C-48FE-8C4D-BC7117C59F84}" type="presOf" srcId="{4D867910-4F0A-46CC-8EEF-02BFE864269D}" destId="{DC4B7A0A-029E-48B4-9191-BF76C69BD134}" srcOrd="0" destOrd="1" presId="urn:microsoft.com/office/officeart/2005/8/layout/vList2"/>
    <dgm:cxn modelId="{01405C71-F892-44B2-B7C0-6DCDCE9E1ADD}" type="presOf" srcId="{8BE942BE-ABB5-408D-9DAF-D178EE2C4FE5}" destId="{DC4B7A0A-029E-48B4-9191-BF76C69BD134}" srcOrd="0" destOrd="2" presId="urn:microsoft.com/office/officeart/2005/8/layout/vList2"/>
    <dgm:cxn modelId="{29D4100B-1A1E-430A-8B83-DE368CC3959E}" type="presOf" srcId="{652269E4-6497-469A-8AE9-12A7EB9894E5}" destId="{DC4B7A0A-029E-48B4-9191-BF76C69BD134}" srcOrd="0" destOrd="3" presId="urn:microsoft.com/office/officeart/2005/8/layout/vList2"/>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ata6.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3A024A20-32E9-40D7-8317-B147DA93431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3CD8E93-0C28-419E-A026-75C8EA318C9A}" type="parTrans" cxnId="{761B33D5-E29F-417D-9335-7FF3180D2DE7}">
      <dgm:prSet/>
      <dgm:spPr/>
      <dgm:t>
        <a:bodyPr/>
        <a:lstStyle/>
        <a:p>
          <a:endParaRPr lang="en-US"/>
        </a:p>
      </dgm:t>
    </dgm:pt>
    <dgm:pt modelId="{69F5A8F2-2E66-4B2D-ACCB-D3B040F5470D}">
      <dgm:prSet/>
      <dgm:spPr>
        <a:noFill/>
        <a:ln>
          <a:noFill/>
        </a:ln>
      </dgm:spPr>
      <dgm:t>
        <a:bodyPr/>
        <a:lstStyle/>
        <a:p>
          <a:pPr>
            <a:lnSpc>
              <a:spcPct val="100000"/>
            </a:lnSpc>
          </a:pPr>
          <a:r>
            <a:rPr lang="en-US"/>
            <a:t>Find the profitable vegetables from list of vegetables</a:t>
          </a:r>
        </a:p>
      </dgm:t>
    </dgm:pt>
    <dgm:pt modelId="{76D2094C-4036-4D41-89D4-73F5FEE8968B}" type="sibTrans" cxnId="{761B33D5-E29F-417D-9335-7FF3180D2DE7}">
      <dgm:prSet/>
      <dgm:spPr/>
      <dgm:t>
        <a:bodyPr/>
        <a:lstStyle/>
        <a:p>
          <a:pPr>
            <a:lnSpc>
              <a:spcPct val="100000"/>
            </a:lnSpc>
          </a:pPr>
          <a:endParaRPr lang="en-US"/>
        </a:p>
      </dgm:t>
    </dgm:pt>
    <dgm:pt modelId="{42F89615-B05C-47FF-855D-CDCD1936C0C0}" type="parTrans" cxnId="{D20149FE-383C-4721-B75C-7EF979FB8F67}">
      <dgm:prSet/>
      <dgm:spPr/>
      <dgm:t>
        <a:bodyPr/>
        <a:lstStyle/>
        <a:p>
          <a:endParaRPr lang="en-US"/>
        </a:p>
      </dgm:t>
    </dgm:pt>
    <dgm:pt modelId="{A1625E39-8068-4DBE-9588-68CCBAD5AADB}">
      <dgm:prSet/>
      <dgm:spPr>
        <a:noFill/>
        <a:ln>
          <a:noFill/>
        </a:ln>
      </dgm:spPr>
      <dgm:t>
        <a:bodyPr/>
        <a:lstStyle/>
        <a:p>
          <a:pPr>
            <a:lnSpc>
              <a:spcPct val="100000"/>
            </a:lnSpc>
          </a:pPr>
          <a:r>
            <a:rPr lang="en-US"/>
            <a:t>Suggest profitable vegetables for farmers individually</a:t>
          </a:r>
        </a:p>
      </dgm:t>
    </dgm:pt>
    <dgm:pt modelId="{A07D681E-F181-422D-B336-CDD0E4EE5E7C}" type="sibTrans" cxnId="{D20149FE-383C-4721-B75C-7EF979FB8F67}">
      <dgm:prSet/>
      <dgm:spPr/>
      <dgm:t>
        <a:bodyPr/>
        <a:lstStyle/>
        <a:p>
          <a:pPr>
            <a:lnSpc>
              <a:spcPct val="100000"/>
            </a:lnSpc>
          </a:pPr>
          <a:endParaRPr lang="en-US"/>
        </a:p>
      </dgm:t>
    </dgm:pt>
    <dgm:pt modelId="{C1B6CAC4-4274-452E-BB9D-E20DEE460BB5}" type="parTrans" cxnId="{B9BA4EFD-00F5-4032-A89B-5DBEA855BBA7}">
      <dgm:prSet/>
      <dgm:spPr/>
      <dgm:t>
        <a:bodyPr/>
        <a:lstStyle/>
        <a:p>
          <a:endParaRPr lang="en-US"/>
        </a:p>
      </dgm:t>
    </dgm:pt>
    <dgm:pt modelId="{9A8640B7-9C11-4351-BD67-D7E98AEF0710}">
      <dgm:prSet/>
      <dgm:spPr>
        <a:noFill/>
        <a:ln>
          <a:noFill/>
        </a:ln>
      </dgm:spPr>
      <dgm:t>
        <a:bodyPr/>
        <a:lstStyle/>
        <a:p>
          <a:pPr>
            <a:lnSpc>
              <a:spcPct val="100000"/>
            </a:lnSpc>
          </a:pPr>
          <a:r>
            <a:rPr lang="en-US"/>
            <a:t>List vegetable not to cultivate to stop overproduction</a:t>
          </a:r>
        </a:p>
      </dgm:t>
    </dgm:pt>
    <dgm:pt modelId="{04BC5B6F-3025-4004-9C3A-422C2A2670EC}" type="sibTrans" cxnId="{B9BA4EFD-00F5-4032-A89B-5DBEA855BBA7}">
      <dgm:prSet/>
      <dgm:spPr/>
      <dgm:t>
        <a:bodyPr/>
        <a:lstStyle/>
        <a:p>
          <a:endParaRPr lang="en-US"/>
        </a:p>
      </dgm:t>
    </dgm:pt>
    <dgm:pt modelId="{52E1591E-C930-4A4C-97E5-7D141380A0D3}" type="pres">
      <dgm:prSet presAssocID="{3A024A20-32E9-40D7-8317-B147DA93431A}" presName="root">
        <dgm:presLayoutVars>
          <dgm:dir/>
          <dgm:resizeHandles val="exact"/>
        </dgm:presLayoutVars>
      </dgm:prSet>
      <dgm:spPr/>
      <dgm:t>
        <a:bodyPr/>
        <a:lstStyle/>
        <a:p/>
      </dgm:t>
    </dgm:pt>
    <dgm:pt modelId="{78EC71D4-FDAA-45CA-9C8A-09D7276814EB}" type="pres">
      <dgm:prSet presAssocID="{3A024A20-32E9-40D7-8317-B147DA93431A}" presName="container">
        <dgm:presLayoutVars>
          <dgm:dir/>
          <dgm:resizeHandles val="exact"/>
        </dgm:presLayoutVars>
      </dgm:prSet>
      <dgm:spPr/>
      <dgm:t>
        <a:bodyPr/>
        <a:lstStyle/>
        <a:p/>
      </dgm:t>
    </dgm:pt>
    <dgm:pt modelId="{594FDB5B-0D36-41A4-9438-58F73439FE42}" type="pres">
      <dgm:prSet presAssocID="{69F5A8F2-2E66-4B2D-ACCB-D3B040F5470D}" presName="compNode"/>
      <dgm:spPr/>
      <dgm:t>
        <a:bodyPr/>
        <a:lstStyle/>
        <a:p/>
      </dgm:t>
    </dgm:pt>
    <dgm:pt modelId="{83DD8C8D-5D87-4829-B1B6-9B8B65A82D34}" type="pres">
      <dgm:prSet presAssocID="{69F5A8F2-2E66-4B2D-ACCB-D3B040F5470D}" presName="iconBgRect" presStyleLbl="bgShp" presStyleCnt="3"/>
      <dgm:spPr>
        <a:solidFill>
          <a:schemeClr val="accent1">
            <a:tint val="40000"/>
            <a:hueOff val="0"/>
            <a:satOff val="0"/>
            <a:lumOff val="0"/>
            <a:alphaOff val="0"/>
          </a:schemeClr>
        </a:solidFill>
        <a:ln>
          <a:noFill/>
        </a:ln>
      </dgm:spPr>
      <dgm:t>
        <a:bodyPr/>
        <a:lstStyle/>
        <a:p/>
      </dgm:t>
    </dgm:pt>
    <dgm:pt modelId="{90465216-5EAD-49B1-BECC-259052B87A64}" type="pres">
      <dgm:prSet presAssocID="{69F5A8F2-2E66-4B2D-ACCB-D3B040F5470D}" presName="iconRect" presStyleLbl="node1" presStyleCnt="3"/>
      <dgm:spPr>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dgm:spPr>
      <dgm:t>
        <a:bodyPr/>
        <a:lstStyle/>
        <a:p/>
      </dgm:t>
      <dgm:extLst>
        <a:ext uri="{E40237B7-FDA0-4F09-8148-C483321AD2D9}">
          <dgm14:cNvPr xmlns:dgm14="http://schemas.microsoft.com/office/drawing/2010/diagram" id="0" name="" descr="Harvest Basket"/>
        </a:ext>
      </dgm:extLst>
    </dgm:pt>
    <dgm:pt modelId="{FC545675-C792-44C9-9400-7AD117960C5A}" type="pres">
      <dgm:prSet presAssocID="{69F5A8F2-2E66-4B2D-ACCB-D3B040F5470D}" presName="spaceRect"/>
      <dgm:spPr/>
      <dgm:t>
        <a:bodyPr/>
        <a:lstStyle/>
        <a:p/>
      </dgm:t>
    </dgm:pt>
    <dgm:pt modelId="{E6C98436-75A3-4A25-A7E5-F99D88BF3702}" type="pres">
      <dgm:prSet presAssocID="{69F5A8F2-2E66-4B2D-ACCB-D3B040F5470D}" presName="textRect" presStyleLbl="revTx" presStyleCnt="3">
        <dgm:presLayoutVars>
          <dgm:chMax val="1"/>
          <dgm:chPref val="1"/>
        </dgm:presLayoutVars>
      </dgm:prSet>
      <dgm:spPr/>
      <dgm:t>
        <a:bodyPr/>
        <a:lstStyle/>
        <a:p/>
      </dgm:t>
    </dgm:pt>
    <dgm:pt modelId="{15616BCC-46E1-4206-9FC2-172EEC70482E}" type="pres">
      <dgm:prSet presAssocID="{76D2094C-4036-4D41-89D4-73F5FEE8968B}" presName="sibTrans" presStyleLbl="sibTrans2D1" presStyleCnt="2"/>
      <dgm:spPr/>
      <dgm:t>
        <a:bodyPr/>
        <a:lstStyle/>
        <a:p/>
      </dgm:t>
    </dgm:pt>
    <dgm:pt modelId="{33BF770F-1E60-407F-8856-94B05C09F165}" type="pres">
      <dgm:prSet presAssocID="{A1625E39-8068-4DBE-9588-68CCBAD5AADB}" presName="compNode"/>
      <dgm:spPr/>
      <dgm:t>
        <a:bodyPr/>
        <a:lstStyle/>
        <a:p/>
      </dgm:t>
    </dgm:pt>
    <dgm:pt modelId="{99668184-C84E-4F4D-8A22-9B3339036675}" type="pres">
      <dgm:prSet presAssocID="{A1625E39-8068-4DBE-9588-68CCBAD5AADB}" presName="iconBgRect" presStyleLbl="bgShp" presStyleIdx="1" presStyleCnt="3"/>
      <dgm:spPr>
        <a:solidFill>
          <a:schemeClr val="accent1">
            <a:tint val="40000"/>
            <a:hueOff val="0"/>
            <a:satOff val="0"/>
            <a:lumOff val="0"/>
            <a:alphaOff val="0"/>
          </a:schemeClr>
        </a:solidFill>
        <a:ln>
          <a:noFill/>
        </a:ln>
      </dgm:spPr>
      <dgm:t>
        <a:bodyPr/>
        <a:lstStyle/>
        <a:p/>
      </dgm:t>
    </dgm:pt>
    <dgm:pt modelId="{4A8F5380-89EB-4157-85D9-633A3C407CA0}" type="pres">
      <dgm:prSet presAssocID="{A1625E39-8068-4DBE-9588-68CCBAD5AADB}" presName="iconRect" presStyleLbl="node1" presStyleIdx="1" presStyleCnt="3"/>
      <dgm:spPr>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dgm:spPr>
      <dgm:t>
        <a:bodyPr/>
        <a:lstStyle/>
        <a:p/>
      </dgm:t>
      <dgm:extLst>
        <a:ext uri="{E40237B7-FDA0-4F09-8148-C483321AD2D9}">
          <dgm14:cNvPr xmlns:dgm14="http://schemas.microsoft.com/office/drawing/2010/diagram" id="0" name="" descr="Apple"/>
        </a:ext>
      </dgm:extLst>
    </dgm:pt>
    <dgm:pt modelId="{E57F3F17-1F8B-46C4-8645-9C2A9C6CD2A6}" type="pres">
      <dgm:prSet presAssocID="{A1625E39-8068-4DBE-9588-68CCBAD5AADB}" presName="spaceRect"/>
      <dgm:spPr/>
      <dgm:t>
        <a:bodyPr/>
        <a:lstStyle/>
        <a:p/>
      </dgm:t>
    </dgm:pt>
    <dgm:pt modelId="{7B50EFD1-5037-42EF-AC3D-0233E82D0177}" type="pres">
      <dgm:prSet presAssocID="{A1625E39-8068-4DBE-9588-68CCBAD5AADB}" presName="textRect" presStyleLbl="revTx" presStyleIdx="1" presStyleCnt="3">
        <dgm:presLayoutVars>
          <dgm:chMax val="1"/>
          <dgm:chPref val="1"/>
        </dgm:presLayoutVars>
      </dgm:prSet>
      <dgm:spPr/>
      <dgm:t>
        <a:bodyPr/>
        <a:lstStyle/>
        <a:p/>
      </dgm:t>
    </dgm:pt>
    <dgm:pt modelId="{96C4EB5A-7ADB-4C42-B8A2-3BF9526E0E97}" type="pres">
      <dgm:prSet presAssocID="{A07D681E-F181-422D-B336-CDD0E4EE5E7C}" presName="sibTrans" presStyleLbl="sibTrans2D1" presStyleIdx="1" presStyleCnt="2"/>
      <dgm:spPr/>
      <dgm:t>
        <a:bodyPr/>
        <a:lstStyle/>
        <a:p/>
      </dgm:t>
    </dgm:pt>
    <dgm:pt modelId="{D3F34A1C-A866-4F12-B8AB-C41EB49BD3B4}" type="pres">
      <dgm:prSet presAssocID="{9A8640B7-9C11-4351-BD67-D7E98AEF0710}" presName="compNode"/>
      <dgm:spPr/>
      <dgm:t>
        <a:bodyPr/>
        <a:lstStyle/>
        <a:p/>
      </dgm:t>
    </dgm:pt>
    <dgm:pt modelId="{4C93D215-21B6-4576-9026-0E2C281A899E}" type="pres">
      <dgm:prSet presAssocID="{9A8640B7-9C11-4351-BD67-D7E98AEF0710}" presName="iconBgRect" presStyleLbl="bgShp" presStyleIdx="2" presStyleCnt="3"/>
      <dgm:spPr>
        <a:solidFill>
          <a:schemeClr val="accent1">
            <a:tint val="40000"/>
            <a:hueOff val="0"/>
            <a:satOff val="0"/>
            <a:lumOff val="0"/>
            <a:alphaOff val="0"/>
          </a:schemeClr>
        </a:solidFill>
        <a:ln>
          <a:noFill/>
        </a:ln>
      </dgm:spPr>
      <dgm:t>
        <a:bodyPr/>
        <a:lstStyle/>
        <a:p/>
      </dgm:t>
    </dgm:pt>
    <dgm:pt modelId="{30FB54BE-FA14-47AF-8107-B6BF1B2DA649}" type="pres">
      <dgm:prSet presAssocID="{9A8640B7-9C11-4351-BD67-D7E98AEF0710}" presName="iconRect" presStyleLbl="node1" presStyleIdx="2" presStyleCnt="3"/>
      <dgm:spPr>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dgm:spPr>
      <dgm:t>
        <a:bodyPr/>
        <a:lstStyle/>
        <a:p/>
      </dgm:t>
      <dgm:extLst>
        <a:ext uri="{E40237B7-FDA0-4F09-8148-C483321AD2D9}">
          <dgm14:cNvPr xmlns:dgm14="http://schemas.microsoft.com/office/drawing/2010/diagram" id="0" name="" descr="Close"/>
        </a:ext>
      </dgm:extLst>
    </dgm:pt>
    <dgm:pt modelId="{2487B985-0974-413A-AA58-88E5F019DE01}" type="pres">
      <dgm:prSet presAssocID="{9A8640B7-9C11-4351-BD67-D7E98AEF0710}" presName="spaceRect"/>
      <dgm:spPr/>
      <dgm:t>
        <a:bodyPr/>
        <a:lstStyle/>
        <a:p/>
      </dgm:t>
    </dgm:pt>
    <dgm:pt modelId="{C2E1081F-ECCC-4E52-947A-6F715AADEFB7}" type="pres">
      <dgm:prSet presAssocID="{9A8640B7-9C11-4351-BD67-D7E98AEF0710}" presName="textRect" presStyleLbl="revTx" presStyleIdx="2" presStyleCnt="3">
        <dgm:presLayoutVars>
          <dgm:chMax val="1"/>
          <dgm:chPref val="1"/>
        </dgm:presLayoutVars>
      </dgm:prSet>
      <dgm:spPr/>
      <dgm:t>
        <a:bodyPr/>
        <a:lstStyle/>
        <a:p/>
      </dgm:t>
    </dgm:pt>
  </dgm:ptLst>
  <dgm:cxnLst>
    <dgm:cxn modelId="{761B33D5-E29F-417D-9335-7FF3180D2DE7}" srcId="{3A024A20-32E9-40D7-8317-B147DA93431A}" destId="{69F5A8F2-2E66-4B2D-ACCB-D3B040F5470D}" srcOrd="0" destOrd="0" parTransId="{D3CD8E93-0C28-419E-A026-75C8EA318C9A}" sibTransId="{76D2094C-4036-4D41-89D4-73F5FEE8968B}"/>
    <dgm:cxn modelId="{D20149FE-383C-4721-B75C-7EF979FB8F67}" srcId="{3A024A20-32E9-40D7-8317-B147DA93431A}" destId="{A1625E39-8068-4DBE-9588-68CCBAD5AADB}" srcOrd="1" destOrd="0" parTransId="{42F89615-B05C-47FF-855D-CDCD1936C0C0}" sibTransId="{A07D681E-F181-422D-B336-CDD0E4EE5E7C}"/>
    <dgm:cxn modelId="{B9BA4EFD-00F5-4032-A89B-5DBEA855BBA7}" srcId="{3A024A20-32E9-40D7-8317-B147DA93431A}" destId="{9A8640B7-9C11-4351-BD67-D7E98AEF0710}" srcOrd="2" destOrd="0" parTransId="{C1B6CAC4-4274-452E-BB9D-E20DEE460BB5}" sibTransId="{04BC5B6F-3025-4004-9C3A-422C2A2670EC}"/>
    <dgm:cxn modelId="{33E8D2C6-F310-421E-B88C-6567A848AD14}" type="presOf" srcId="{3A024A20-32E9-40D7-8317-B147DA93431A}" destId="{52E1591E-C930-4A4C-97E5-7D141380A0D3}" srcOrd="0" destOrd="0" presId="urn:microsoft.com/office/officeart/2018/2/layout/IconCircleList"/>
    <dgm:cxn modelId="{01E2F94C-4623-4B22-9745-73F7962185AF}" type="presParOf" srcId="{52E1591E-C930-4A4C-97E5-7D141380A0D3}" destId="{78EC71D4-FDAA-45CA-9C8A-09D7276814EB}" srcOrd="0" destOrd="0" presId="urn:microsoft.com/office/officeart/2018/2/layout/IconCircleList"/>
    <dgm:cxn modelId="{F41CB7B6-2393-465D-8AA3-FDFB5BF9BCB4}" type="presParOf" srcId="{78EC71D4-FDAA-45CA-9C8A-09D7276814EB}" destId="{594FDB5B-0D36-41A4-9438-58F73439FE42}" srcOrd="0" destOrd="0" presId="urn:microsoft.com/office/officeart/2018/2/layout/IconCircleList"/>
    <dgm:cxn modelId="{33B73479-2F1A-43B3-9708-0F33596ED45E}" type="presParOf" srcId="{594FDB5B-0D36-41A4-9438-58F73439FE42}" destId="{83DD8C8D-5D87-4829-B1B6-9B8B65A82D34}" srcOrd="0" destOrd="0" presId="urn:microsoft.com/office/officeart/2018/2/layout/IconCircleList"/>
    <dgm:cxn modelId="{097EC6B5-9101-41CC-872B-1E54C33D36BC}" type="presParOf" srcId="{594FDB5B-0D36-41A4-9438-58F73439FE42}" destId="{90465216-5EAD-49B1-BECC-259052B87A64}" srcOrd="1" destOrd="0" presId="urn:microsoft.com/office/officeart/2018/2/layout/IconCircleList"/>
    <dgm:cxn modelId="{168F29C6-6263-440C-BA9D-4500EEB9A0BB}" type="presParOf" srcId="{594FDB5B-0D36-41A4-9438-58F73439FE42}" destId="{FC545675-C792-44C9-9400-7AD117960C5A}" srcOrd="2" destOrd="0" presId="urn:microsoft.com/office/officeart/2018/2/layout/IconCircleList"/>
    <dgm:cxn modelId="{099623E6-64FF-4B6B-B8DE-B896A70A3782}" type="presParOf" srcId="{594FDB5B-0D36-41A4-9438-58F73439FE42}" destId="{E6C98436-75A3-4A25-A7E5-F99D88BF3702}" srcOrd="3" destOrd="0" presId="urn:microsoft.com/office/officeart/2018/2/layout/IconCircleList"/>
    <dgm:cxn modelId="{26C167EC-1D38-402F-819E-86390F356722}" type="presOf" srcId="{69F5A8F2-2E66-4B2D-ACCB-D3B040F5470D}" destId="{E6C98436-75A3-4A25-A7E5-F99D88BF3702}" srcOrd="0" destOrd="0" presId="urn:microsoft.com/office/officeart/2018/2/layout/IconCircleList"/>
    <dgm:cxn modelId="{33A18D55-808E-42DA-BFB5-D9DC541D9231}" type="presParOf" srcId="{78EC71D4-FDAA-45CA-9C8A-09D7276814EB}" destId="{15616BCC-46E1-4206-9FC2-172EEC70482E}" srcOrd="1" destOrd="0" presId="urn:microsoft.com/office/officeart/2018/2/layout/IconCircleList"/>
    <dgm:cxn modelId="{92233271-9115-48AA-945A-540750273F65}" type="presOf" srcId="{76D2094C-4036-4D41-89D4-73F5FEE8968B}" destId="{15616BCC-46E1-4206-9FC2-172EEC70482E}" srcOrd="0" destOrd="0" presId="urn:microsoft.com/office/officeart/2018/2/layout/IconCircleList"/>
    <dgm:cxn modelId="{9729443C-5284-4361-A4EC-8A5F3FC429D7}" type="presParOf" srcId="{78EC71D4-FDAA-45CA-9C8A-09D7276814EB}" destId="{33BF770F-1E60-407F-8856-94B05C09F165}" srcOrd="2" destOrd="0" presId="urn:microsoft.com/office/officeart/2018/2/layout/IconCircleList"/>
    <dgm:cxn modelId="{A00C4E0A-B71E-4293-BDCA-A66B4CABA6CB}" type="presParOf" srcId="{33BF770F-1E60-407F-8856-94B05C09F165}" destId="{99668184-C84E-4F4D-8A22-9B3339036675}" srcOrd="0" destOrd="0" presId="urn:microsoft.com/office/officeart/2018/2/layout/IconCircleList"/>
    <dgm:cxn modelId="{F72E2AD0-B089-4AF6-915E-F65AA3847F30}" type="presParOf" srcId="{33BF770F-1E60-407F-8856-94B05C09F165}" destId="{4A8F5380-89EB-4157-85D9-633A3C407CA0}" srcOrd="1" destOrd="0" presId="urn:microsoft.com/office/officeart/2018/2/layout/IconCircleList"/>
    <dgm:cxn modelId="{D5653434-94F9-4DDB-BDDA-95C159C93FCB}" type="presParOf" srcId="{33BF770F-1E60-407F-8856-94B05C09F165}" destId="{E57F3F17-1F8B-46C4-8645-9C2A9C6CD2A6}" srcOrd="2" destOrd="0" presId="urn:microsoft.com/office/officeart/2018/2/layout/IconCircleList"/>
    <dgm:cxn modelId="{C7DCA303-6427-4102-9F7A-1EC01A69DF51}" type="presParOf" srcId="{33BF770F-1E60-407F-8856-94B05C09F165}" destId="{7B50EFD1-5037-42EF-AC3D-0233E82D0177}" srcOrd="3" destOrd="0" presId="urn:microsoft.com/office/officeart/2018/2/layout/IconCircleList"/>
    <dgm:cxn modelId="{302B906D-81CA-4E8A-AF7B-51ADE4EC6E74}" type="presOf" srcId="{A1625E39-8068-4DBE-9588-68CCBAD5AADB}" destId="{7B50EFD1-5037-42EF-AC3D-0233E82D0177}" srcOrd="0" destOrd="0" presId="urn:microsoft.com/office/officeart/2018/2/layout/IconCircleList"/>
    <dgm:cxn modelId="{A55099E8-AE58-4E6F-93EB-E376802BC18F}" type="presParOf" srcId="{78EC71D4-FDAA-45CA-9C8A-09D7276814EB}" destId="{96C4EB5A-7ADB-4C42-B8A2-3BF9526E0E97}" srcOrd="3" destOrd="0" presId="urn:microsoft.com/office/officeart/2018/2/layout/IconCircleList"/>
    <dgm:cxn modelId="{38301296-E140-4627-A111-090102FA8EC0}" type="presOf" srcId="{A07D681E-F181-422D-B336-CDD0E4EE5E7C}" destId="{96C4EB5A-7ADB-4C42-B8A2-3BF9526E0E97}" srcOrd="0" destOrd="0" presId="urn:microsoft.com/office/officeart/2018/2/layout/IconCircleList"/>
    <dgm:cxn modelId="{4A855144-DFF4-4270-A837-E98CD0CF3298}" type="presParOf" srcId="{78EC71D4-FDAA-45CA-9C8A-09D7276814EB}" destId="{D3F34A1C-A866-4F12-B8AB-C41EB49BD3B4}" srcOrd="4" destOrd="0" presId="urn:microsoft.com/office/officeart/2018/2/layout/IconCircleList"/>
    <dgm:cxn modelId="{7A445156-5A06-4400-A8CA-75FC1DD9ADE4}" type="presParOf" srcId="{D3F34A1C-A866-4F12-B8AB-C41EB49BD3B4}" destId="{4C93D215-21B6-4576-9026-0E2C281A899E}" srcOrd="0" destOrd="0" presId="urn:microsoft.com/office/officeart/2018/2/layout/IconCircleList"/>
    <dgm:cxn modelId="{682B3FA3-3BA1-404A-B815-682DD962D34C}" type="presParOf" srcId="{D3F34A1C-A866-4F12-B8AB-C41EB49BD3B4}" destId="{30FB54BE-FA14-47AF-8107-B6BF1B2DA649}" srcOrd="1" destOrd="0" presId="urn:microsoft.com/office/officeart/2018/2/layout/IconCircleList"/>
    <dgm:cxn modelId="{8DEBFE87-146B-4608-BE38-586DC8D29190}" type="presParOf" srcId="{D3F34A1C-A866-4F12-B8AB-C41EB49BD3B4}" destId="{2487B985-0974-413A-AA58-88E5F019DE01}" srcOrd="2" destOrd="0" presId="urn:microsoft.com/office/officeart/2018/2/layout/IconCircleList"/>
    <dgm:cxn modelId="{9E05E1F5-1839-48EE-8E21-27BF2EBF0B32}" type="presParOf" srcId="{D3F34A1C-A866-4F12-B8AB-C41EB49BD3B4}" destId="{C2E1081F-ECCC-4E52-947A-6F715AADEFB7}" srcOrd="3" destOrd="0" presId="urn:microsoft.com/office/officeart/2018/2/layout/IconCircleList"/>
    <dgm:cxn modelId="{9E03871F-4FC5-4CBD-A471-1C1A1269E58F}" type="presOf" srcId="{9A8640B7-9C11-4351-BD67-D7E98AEF0710}" destId="{C2E1081F-ECCC-4E52-947A-6F715AADEFB7}" srcOrd="0" destOrd="0" presId="urn:microsoft.com/office/officeart/2018/2/layout/IconCircleList"/>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ata7.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6AFDC48C-F5A5-4607-8DD5-A00771F2BA5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2148DB7-CAF0-414F-9F01-1FA2C89C0D6C}" type="parTrans" cxnId="{13B94375-7CBC-444C-8B43-E347FAAFDB33}">
      <dgm:prSet/>
      <dgm:spPr/>
      <dgm:t>
        <a:bodyPr/>
        <a:lstStyle/>
        <a:p>
          <a:endParaRPr lang="en-US"/>
        </a:p>
      </dgm:t>
    </dgm:pt>
    <dgm:pt modelId="{32B61B5D-9DC1-4BAE-BF45-D23FB67CBFEB}">
      <dgm:prSet/>
      <dgm:spPr>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dgm:spPr>
      <dgm:t>
        <a:bodyPr/>
        <a:lstStyle/>
        <a:p>
          <a:r>
            <a:rPr lang="en-US" b="0"/>
            <a:t>This section MUST include following sections</a:t>
          </a:r>
          <a:endParaRPr lang="en-US"/>
        </a:p>
      </dgm:t>
    </dgm:pt>
    <dgm:pt modelId="{557A75F4-0987-444E-A27D-FC07DD622D27}" type="parTrans" cxnId="{B17E3680-722C-4AB6-AE28-519546B948BF}">
      <dgm:prSet/>
      <dgm:spPr/>
      <dgm:t>
        <a:bodyPr/>
        <a:lstStyle/>
        <a:p>
          <a:endParaRPr lang="en-US"/>
        </a:p>
      </dgm:t>
    </dgm:pt>
    <dgm:pt modelId="{2000ECEC-8206-4C8C-A09D-9B98EEF2E035}">
      <dgm:prSet/>
      <dgm:spPr>
        <a:noFill/>
        <a:ln>
          <a:noFill/>
        </a:ln>
      </dgm:spPr>
      <dgm:t>
        <a:bodyPr/>
        <a:lstStyle/>
        <a:p>
          <a:r>
            <a:rPr lang="en-US" b="0"/>
            <a:t>System Diagram</a:t>
          </a:r>
          <a:r>
            <a:rPr lang="en-US"/>
            <a:t> </a:t>
          </a:r>
        </a:p>
      </dgm:t>
    </dgm:pt>
    <dgm:pt modelId="{DD22D1EB-DA84-4F02-A7BB-2F81ECFD89F0}" type="sibTrans" cxnId="{B17E3680-722C-4AB6-AE28-519546B948BF}">
      <dgm:prSet/>
      <dgm:spPr/>
      <dgm:t>
        <a:bodyPr/>
        <a:lstStyle/>
        <a:p>
          <a:endParaRPr lang="en-US"/>
        </a:p>
      </dgm:t>
    </dgm:pt>
    <dgm:pt modelId="{0D583F1D-5382-482C-BC2D-155E77DC46D9}" type="parTrans" cxnId="{2AAD9A66-1D6A-45E5-BC31-3D9BA3C1BAED}">
      <dgm:prSet/>
      <dgm:spPr/>
      <dgm:t>
        <a:bodyPr/>
        <a:lstStyle/>
        <a:p>
          <a:endParaRPr lang="en-US"/>
        </a:p>
      </dgm:t>
    </dgm:pt>
    <dgm:pt modelId="{EBB9D660-94D2-44C2-848F-12162221BA9B}">
      <dgm:prSet/>
      <dgm:spPr>
        <a:noFill/>
        <a:ln>
          <a:noFill/>
        </a:ln>
      </dgm:spPr>
      <dgm:t>
        <a:bodyPr/>
        <a:lstStyle/>
        <a:p>
          <a:r>
            <a:rPr lang="en-US" b="0"/>
            <a:t>Technologies, techniques, algorithms to be used</a:t>
          </a:r>
          <a:endParaRPr lang="en-US"/>
        </a:p>
      </dgm:t>
    </dgm:pt>
    <dgm:pt modelId="{C957D63D-832D-4B8C-9616-378C41DCDD21}" type="sibTrans" cxnId="{2AAD9A66-1D6A-45E5-BC31-3D9BA3C1BAED}">
      <dgm:prSet/>
      <dgm:spPr/>
      <dgm:t>
        <a:bodyPr/>
        <a:lstStyle/>
        <a:p>
          <a:endParaRPr lang="en-US"/>
        </a:p>
      </dgm:t>
    </dgm:pt>
    <dgm:pt modelId="{100D9D83-BCF3-46A2-9683-793A44E02C7A}" type="parTrans" cxnId="{5E8B0E34-6EDD-49BA-93A0-DEA94F6E9F27}">
      <dgm:prSet/>
      <dgm:spPr/>
      <dgm:t>
        <a:bodyPr/>
        <a:lstStyle/>
        <a:p>
          <a:endParaRPr lang="en-US"/>
        </a:p>
      </dgm:t>
    </dgm:pt>
    <dgm:pt modelId="{E529198D-677D-4135-8598-FC909FD80E2C}">
      <dgm:prSet/>
      <dgm:spPr>
        <a:noFill/>
        <a:ln>
          <a:noFill/>
        </a:ln>
      </dgm:spPr>
      <dgm:t>
        <a:bodyPr/>
        <a:lstStyle/>
        <a:p>
          <a:r>
            <a:rPr lang="en-US" b="0"/>
            <a:t>System, personal, and software specification Requirements</a:t>
          </a:r>
          <a:endParaRPr lang="en-US"/>
        </a:p>
      </dgm:t>
    </dgm:pt>
    <dgm:pt modelId="{C00EEA75-D967-4B7E-A7F6-33F3F4FA2983}" type="sibTrans" cxnId="{5E8B0E34-6EDD-49BA-93A0-DEA94F6E9F27}">
      <dgm:prSet/>
      <dgm:spPr/>
      <dgm:t>
        <a:bodyPr/>
        <a:lstStyle/>
        <a:p>
          <a:endParaRPr lang="en-US"/>
        </a:p>
      </dgm:t>
    </dgm:pt>
    <dgm:pt modelId="{7C2ED9D5-4FCE-4B77-BD22-8072802416DD}" type="parTrans" cxnId="{C252E4F3-EC7E-41F5-94D6-8B0EC471CA6C}">
      <dgm:prSet/>
      <dgm:spPr/>
      <dgm:t>
        <a:bodyPr/>
        <a:lstStyle/>
        <a:p>
          <a:endParaRPr lang="en-US"/>
        </a:p>
      </dgm:t>
    </dgm:pt>
    <dgm:pt modelId="{4F5E5B2E-E718-47C0-9153-DB8F87B9EEA2}">
      <dgm:prSet/>
      <dgm:spPr>
        <a:noFill/>
        <a:ln>
          <a:noFill/>
        </a:ln>
      </dgm:spPr>
      <dgm:t>
        <a:bodyPr/>
        <a:lstStyle/>
        <a:p>
          <a:r>
            <a:rPr lang="en-US" b="0"/>
            <a:t>WBS</a:t>
          </a:r>
          <a:endParaRPr lang="en-US"/>
        </a:p>
      </dgm:t>
    </dgm:pt>
    <dgm:pt modelId="{A10DA41A-F939-4BCA-830E-33C903B627C4}" type="sibTrans" cxnId="{C252E4F3-EC7E-41F5-94D6-8B0EC471CA6C}">
      <dgm:prSet/>
      <dgm:spPr/>
      <dgm:t>
        <a:bodyPr/>
        <a:lstStyle/>
        <a:p>
          <a:endParaRPr lang="en-US"/>
        </a:p>
      </dgm:t>
    </dgm:pt>
    <dgm:pt modelId="{F88E041A-9A66-48FB-B6E6-16BA02933809}" type="sibTrans" cxnId="{13B94375-7CBC-444C-8B43-E347FAAFDB33}">
      <dgm:prSet/>
      <dgm:spPr/>
      <dgm:t>
        <a:bodyPr/>
        <a:lstStyle/>
        <a:p>
          <a:endParaRPr lang="en-US"/>
        </a:p>
      </dgm:t>
    </dgm:pt>
    <dgm:pt modelId="{6988ECF5-6889-414B-B49A-6F1EF6EDBBC8}" type="parTrans" cxnId="{9977A81C-CFEA-4CA6-BD9C-EE2FB55B32B4}">
      <dgm:prSet/>
      <dgm:spPr/>
      <dgm:t>
        <a:bodyPr/>
        <a:lstStyle/>
        <a:p>
          <a:endParaRPr lang="en-US"/>
        </a:p>
      </dgm:t>
    </dgm:pt>
    <dgm:pt modelId="{8F503690-4B24-431B-93AF-35D279B147DD}">
      <dgm:prSet/>
      <dgm:spPr>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dgm:spPr>
      <dgm:t>
        <a:bodyPr/>
        <a:lstStyle/>
        <a:p>
          <a:r>
            <a:rPr lang="en-US" b="1" u="sng"/>
            <a:t>Note: You should use “Individual Title and Content” Slide layout to add the details</a:t>
          </a:r>
          <a:endParaRPr lang="en-US"/>
        </a:p>
      </dgm:t>
    </dgm:pt>
    <dgm:pt modelId="{88D697ED-CB8B-4075-8AFB-6C52F1BAA425}" type="sibTrans" cxnId="{9977A81C-CFEA-4CA6-BD9C-EE2FB55B32B4}">
      <dgm:prSet/>
      <dgm:spPr/>
      <dgm:t>
        <a:bodyPr/>
        <a:lstStyle/>
        <a:p>
          <a:endParaRPr lang="en-US"/>
        </a:p>
      </dgm:t>
    </dgm:pt>
    <dgm:pt modelId="{3031588C-1DAF-409D-8EA8-1BB776F9E7E5}" type="pres">
      <dgm:prSet presAssocID="{6AFDC48C-F5A5-4607-8DD5-A00771F2BA57}" presName="linear">
        <dgm:presLayoutVars>
          <dgm:animLvl val="lvl"/>
          <dgm:resizeHandles val="exact"/>
        </dgm:presLayoutVars>
      </dgm:prSet>
      <dgm:spPr/>
      <dgm:t>
        <a:bodyPr/>
        <a:lstStyle/>
        <a:p/>
      </dgm:t>
    </dgm:pt>
    <dgm:pt modelId="{F8C887FC-2B81-4262-89CA-8FB19381D786}" type="pres">
      <dgm:prSet presAssocID="{32B61B5D-9DC1-4BAE-BF45-D23FB67CBFEB}" presName="parentText" presStyleLbl="node1" presStyleCnt="2">
        <dgm:presLayoutVars>
          <dgm:chMax val="0"/>
          <dgm:bulletEnabled val="1"/>
        </dgm:presLayoutVars>
      </dgm:prSet>
      <dgm:spPr/>
      <dgm:t>
        <a:bodyPr/>
        <a:lstStyle/>
        <a:p/>
      </dgm:t>
    </dgm:pt>
    <dgm:pt modelId="{1CDAC6FC-EBA8-4AFF-BD1A-94124B7DDCEC}" type="pres">
      <dgm:prSet presAssocID="{32B61B5D-9DC1-4BAE-BF45-D23FB67CBFEB}" presName="childText" presStyleLbl="revTx" presStyleCnt="1">
        <dgm:presLayoutVars>
          <dgm:bulletEnabled val="1"/>
        </dgm:presLayoutVars>
      </dgm:prSet>
      <dgm:spPr/>
      <dgm:t>
        <a:bodyPr/>
        <a:lstStyle/>
        <a:p/>
      </dgm:t>
    </dgm:pt>
    <dgm:pt modelId="{42E17241-E9FA-4D85-92CA-B4B67A68D16C}" type="pres">
      <dgm:prSet presAssocID="{8F503690-4B24-431B-93AF-35D279B147DD}" presName="parentText" presStyleLbl="node1" presStyleIdx="1" presStyleCnt="2">
        <dgm:presLayoutVars>
          <dgm:chMax val="0"/>
          <dgm:bulletEnabled val="1"/>
        </dgm:presLayoutVars>
      </dgm:prSet>
      <dgm:spPr/>
      <dgm:t>
        <a:bodyPr/>
        <a:lstStyle/>
        <a:p/>
      </dgm:t>
    </dgm:pt>
  </dgm:ptLst>
  <dgm:cxnLst>
    <dgm:cxn modelId="{13B94375-7CBC-444C-8B43-E347FAAFDB33}" srcId="{6AFDC48C-F5A5-4607-8DD5-A00771F2BA57}" destId="{32B61B5D-9DC1-4BAE-BF45-D23FB67CBFEB}" srcOrd="0" destOrd="0" parTransId="{A2148DB7-CAF0-414F-9F01-1FA2C89C0D6C}" sibTransId="{F88E041A-9A66-48FB-B6E6-16BA02933809}"/>
    <dgm:cxn modelId="{B17E3680-722C-4AB6-AE28-519546B948BF}" srcId="{32B61B5D-9DC1-4BAE-BF45-D23FB67CBFEB}" destId="{2000ECEC-8206-4C8C-A09D-9B98EEF2E035}" srcOrd="0" destOrd="0" parTransId="{557A75F4-0987-444E-A27D-FC07DD622D27}" sibTransId="{DD22D1EB-DA84-4F02-A7BB-2F81ECFD89F0}"/>
    <dgm:cxn modelId="{2AAD9A66-1D6A-45E5-BC31-3D9BA3C1BAED}" srcId="{32B61B5D-9DC1-4BAE-BF45-D23FB67CBFEB}" destId="{EBB9D660-94D2-44C2-848F-12162221BA9B}" srcOrd="1" destOrd="0" parTransId="{0D583F1D-5382-482C-BC2D-155E77DC46D9}" sibTransId="{C957D63D-832D-4B8C-9616-378C41DCDD21}"/>
    <dgm:cxn modelId="{5E8B0E34-6EDD-49BA-93A0-DEA94F6E9F27}" srcId="{32B61B5D-9DC1-4BAE-BF45-D23FB67CBFEB}" destId="{E529198D-677D-4135-8598-FC909FD80E2C}" srcOrd="2" destOrd="0" parTransId="{100D9D83-BCF3-46A2-9683-793A44E02C7A}" sibTransId="{C00EEA75-D967-4B7E-A7F6-33F3F4FA2983}"/>
    <dgm:cxn modelId="{C252E4F3-EC7E-41F5-94D6-8B0EC471CA6C}" srcId="{32B61B5D-9DC1-4BAE-BF45-D23FB67CBFEB}" destId="{4F5E5B2E-E718-47C0-9153-DB8F87B9EEA2}" srcOrd="3" destOrd="0" parTransId="{7C2ED9D5-4FCE-4B77-BD22-8072802416DD}" sibTransId="{A10DA41A-F939-4BCA-830E-33C903B627C4}"/>
    <dgm:cxn modelId="{9977A81C-CFEA-4CA6-BD9C-EE2FB55B32B4}" srcId="{6AFDC48C-F5A5-4607-8DD5-A00771F2BA57}" destId="{8F503690-4B24-431B-93AF-35D279B147DD}" srcOrd="1" destOrd="0" parTransId="{6988ECF5-6889-414B-B49A-6F1EF6EDBBC8}" sibTransId="{88D697ED-CB8B-4075-8AFB-6C52F1BAA425}"/>
    <dgm:cxn modelId="{0DAFA0C9-A500-4018-837E-786A94B19B79}" type="presOf" srcId="{6AFDC48C-F5A5-4607-8DD5-A00771F2BA57}" destId="{3031588C-1DAF-409D-8EA8-1BB776F9E7E5}" srcOrd="0" destOrd="0" presId="urn:microsoft.com/office/officeart/2005/8/layout/vList2"/>
    <dgm:cxn modelId="{8A1E43CC-FDBB-42DD-89C6-A4EB6E7CBB78}" type="presParOf" srcId="{3031588C-1DAF-409D-8EA8-1BB776F9E7E5}" destId="{F8C887FC-2B81-4262-89CA-8FB19381D786}" srcOrd="0" destOrd="0" presId="urn:microsoft.com/office/officeart/2005/8/layout/vList2"/>
    <dgm:cxn modelId="{CC8FB8AE-B669-4F47-9A1B-253D8108EE89}" type="presOf" srcId="{32B61B5D-9DC1-4BAE-BF45-D23FB67CBFEB}" destId="{F8C887FC-2B81-4262-89CA-8FB19381D786}" srcOrd="0" destOrd="0" presId="urn:microsoft.com/office/officeart/2005/8/layout/vList2"/>
    <dgm:cxn modelId="{A3DD6290-E329-4E45-97B1-C1EB29EF6C72}" type="presParOf" srcId="{3031588C-1DAF-409D-8EA8-1BB776F9E7E5}" destId="{1CDAC6FC-EBA8-4AFF-BD1A-94124B7DDCEC}" srcOrd="1" destOrd="0" presId="urn:microsoft.com/office/officeart/2005/8/layout/vList2"/>
    <dgm:cxn modelId="{0F29EFBB-640D-4F40-B25E-0190B893C044}" type="presOf" srcId="{2000ECEC-8206-4C8C-A09D-9B98EEF2E035}" destId="{1CDAC6FC-EBA8-4AFF-BD1A-94124B7DDCEC}" srcOrd="0" destOrd="0" presId="urn:microsoft.com/office/officeart/2005/8/layout/vList2"/>
    <dgm:cxn modelId="{ADBD18C6-BB7B-49A6-91B7-C721977D2A3C}" type="presOf" srcId="{EBB9D660-94D2-44C2-848F-12162221BA9B}" destId="{1CDAC6FC-EBA8-4AFF-BD1A-94124B7DDCEC}" srcOrd="0" destOrd="1" presId="urn:microsoft.com/office/officeart/2005/8/layout/vList2"/>
    <dgm:cxn modelId="{6811FF73-A599-4DEE-8A59-132EC11F323C}" type="presOf" srcId="{E529198D-677D-4135-8598-FC909FD80E2C}" destId="{1CDAC6FC-EBA8-4AFF-BD1A-94124B7DDCEC}" srcOrd="0" destOrd="2" presId="urn:microsoft.com/office/officeart/2005/8/layout/vList2"/>
    <dgm:cxn modelId="{E96BF069-6124-484D-927B-F3956CEEB15B}" type="presOf" srcId="{4F5E5B2E-E718-47C0-9153-DB8F87B9EEA2}" destId="{1CDAC6FC-EBA8-4AFF-BD1A-94124B7DDCEC}" srcOrd="0" destOrd="3" presId="urn:microsoft.com/office/officeart/2005/8/layout/vList2"/>
    <dgm:cxn modelId="{F3A19666-FCD7-418B-B24C-8DC43A76C55A}" type="presParOf" srcId="{3031588C-1DAF-409D-8EA8-1BB776F9E7E5}" destId="{42E17241-E9FA-4D85-92CA-B4B67A68D16C}" srcOrd="2" destOrd="0" presId="urn:microsoft.com/office/officeart/2005/8/layout/vList2"/>
    <dgm:cxn modelId="{7326D13D-2ACC-4240-A9B0-A47E2761610C}" type="presOf" srcId="{8F503690-4B24-431B-93AF-35D279B147DD}" destId="{42E17241-E9FA-4D85-92CA-B4B67A68D16C}" srcOrd="0" destOrd="0" presId="urn:microsoft.com/office/officeart/2005/8/layout/vList2"/>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rawing1.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8" name=""/>
      <dsp:cNvGrpSpPr/>
    </dsp:nvGrpSpPr>
    <dsp:grpSpPr/>
    <dsp:sp modelId="{95F2CF99-2EBF-46B2-8CC4-7E72BB46114D}">
      <dsp:nvSpPr>
        <dsp:cNvPr id="9" name=""/>
        <dsp:cNvSpPr/>
      </dsp:nvSpPr>
      <dsp:spPr>
        <a:xfrm>
          <a:off x="0" y="3183619"/>
          <a:ext cx="2149078" cy="696498"/>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52842" tIns="177800" rIns="152842" bIns="177800" numCol="1" spcCol="1270" anchor="ctr" anchorCtr="0">
          <a:noAutofit/>
        </a:bodyPr>
        <a:lstStyle/>
        <a:p>
          <a:pPr marL="0" lvl="0" indent="0" algn="ctr" defTabSz="1111250">
            <a:lnSpc>
              <a:spcPct val="90000"/>
            </a:lnSpc>
            <a:spcBef>
              <a:spcPct val="0"/>
            </a:spcBef>
            <a:spcAft>
              <a:spcPct val="35000"/>
            </a:spcAft>
            <a:buNone/>
          </a:pPr>
          <a:r>
            <a:rPr lang="en-US" sz="2500" kern="1200"/>
            <a:t>Feed</a:t>
          </a:r>
        </a:p>
      </dsp:txBody>
      <dsp:txXfrm>
        <a:off x="0" y="3183619"/>
        <a:ext cx="2149078" cy="696498"/>
      </dsp:txXfrm>
    </dsp:sp>
    <dsp:sp modelId="{4483D5E8-A37A-4F77-AAC4-D8CEEDAEC05F}">
      <dsp:nvSpPr>
        <dsp:cNvPr id="10" name=""/>
        <dsp:cNvSpPr/>
      </dsp:nvSpPr>
      <dsp:spPr>
        <a:xfrm>
          <a:off x="2149077" y="3183619"/>
          <a:ext cx="6447234" cy="696498"/>
        </a:xfrm>
        <a:prstGeom prst="rect">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0780" tIns="228600" rIns="130780" bIns="228600" numCol="1" spcCol="1270" anchor="ctr" anchorCtr="0">
          <a:noAutofit/>
        </a:bodyPr>
        <a:lstStyle/>
        <a:p>
          <a:pPr marL="0" lvl="0" indent="0" algn="l" defTabSz="800100">
            <a:lnSpc>
              <a:spcPct val="90000"/>
            </a:lnSpc>
            <a:spcBef>
              <a:spcPct val="0"/>
            </a:spcBef>
            <a:spcAft>
              <a:spcPct val="35000"/>
            </a:spcAft>
            <a:buNone/>
          </a:pPr>
          <a:r>
            <a:rPr lang="en-US" sz="1800" kern="1200"/>
            <a:t>Feed data to the model ​Testing</a:t>
          </a:r>
        </a:p>
      </dsp:txBody>
      <dsp:txXfrm>
        <a:off x="2149077" y="3183619"/>
        <a:ext cx="6447234" cy="696498"/>
      </dsp:txXfrm>
    </dsp:sp>
    <dsp:sp modelId="{96A419FB-B3F9-44B9-86F3-D7AFC289B665}">
      <dsp:nvSpPr>
        <dsp:cNvPr id="11" name=""/>
        <dsp:cNvSpPr/>
      </dsp:nvSpPr>
      <dsp:spPr>
        <a:xfrm rot="10800000">
          <a:off x="0" y="2122852"/>
          <a:ext cx="2149078" cy="1071214"/>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52842" tIns="177800" rIns="152842" bIns="177800" numCol="1" spcCol="1270" anchor="ctr" anchorCtr="0">
          <a:noAutofit/>
        </a:bodyPr>
        <a:lstStyle/>
        <a:p>
          <a:pPr marL="0" lvl="0" indent="0" algn="ctr" defTabSz="1111250">
            <a:lnSpc>
              <a:spcPct val="90000"/>
            </a:lnSpc>
            <a:spcBef>
              <a:spcPct val="0"/>
            </a:spcBef>
            <a:spcAft>
              <a:spcPct val="35000"/>
            </a:spcAft>
            <a:buNone/>
          </a:pPr>
          <a:r>
            <a:rPr lang="en-US" sz="2500" kern="1200"/>
            <a:t>Build</a:t>
          </a:r>
        </a:p>
      </dsp:txBody>
      <dsp:txXfrm rot="-10800000">
        <a:off x="0" y="2122852"/>
        <a:ext cx="2149078" cy="696289"/>
      </dsp:txXfrm>
    </dsp:sp>
    <dsp:sp modelId="{56D0D1B6-BA56-4B0A-8C25-638C514E0258}">
      <dsp:nvSpPr>
        <dsp:cNvPr id="12" name=""/>
        <dsp:cNvSpPr/>
      </dsp:nvSpPr>
      <dsp:spPr>
        <a:xfrm>
          <a:off x="2149077" y="2122852"/>
          <a:ext cx="6447234" cy="696289"/>
        </a:xfrm>
        <a:prstGeom prst="rect">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0780" tIns="228600" rIns="130780" bIns="228600" numCol="1" spcCol="1270" anchor="ctr" anchorCtr="0">
          <a:noAutofit/>
        </a:bodyPr>
        <a:lstStyle/>
        <a:p>
          <a:pPr marL="0" lvl="0" indent="0" algn="l" defTabSz="800100">
            <a:lnSpc>
              <a:spcPct val="90000"/>
            </a:lnSpc>
            <a:spcBef>
              <a:spcPct val="0"/>
            </a:spcBef>
            <a:spcAft>
              <a:spcPct val="35000"/>
            </a:spcAft>
            <a:buNone/>
          </a:pPr>
          <a:r>
            <a:rPr lang="en-US" sz="1800" kern="1200"/>
            <a:t>Build a model to cluster  ​</a:t>
          </a:r>
        </a:p>
      </dsp:txBody>
      <dsp:txXfrm>
        <a:off x="2149077" y="2122852"/>
        <a:ext cx="6447234" cy="696289"/>
      </dsp:txXfrm>
    </dsp:sp>
    <dsp:sp modelId="{39E84152-E1FD-4F69-81C2-C92197140C65}">
      <dsp:nvSpPr>
        <dsp:cNvPr id="13" name=""/>
        <dsp:cNvSpPr/>
      </dsp:nvSpPr>
      <dsp:spPr>
        <a:xfrm rot="10800000">
          <a:off x="0" y="1062086"/>
          <a:ext cx="2149078" cy="1071214"/>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52842" tIns="177800" rIns="152842" bIns="177800" numCol="1" spcCol="1270" anchor="ctr" anchorCtr="0">
          <a:noAutofit/>
        </a:bodyPr>
        <a:lstStyle/>
        <a:p>
          <a:pPr marL="0" lvl="0" indent="0" algn="ctr" defTabSz="1111250">
            <a:lnSpc>
              <a:spcPct val="90000"/>
            </a:lnSpc>
            <a:spcBef>
              <a:spcPct val="0"/>
            </a:spcBef>
            <a:spcAft>
              <a:spcPct val="35000"/>
            </a:spcAft>
            <a:buNone/>
          </a:pPr>
          <a:r>
            <a:rPr lang="en-US" sz="2500" kern="1200"/>
            <a:t>Collect</a:t>
          </a:r>
        </a:p>
      </dsp:txBody>
      <dsp:txXfrm rot="-10800000">
        <a:off x="0" y="1062086"/>
        <a:ext cx="2149078" cy="696289"/>
      </dsp:txXfrm>
    </dsp:sp>
    <dsp:sp modelId="{99586091-3870-43FE-8FE6-5D7C6ECA3768}">
      <dsp:nvSpPr>
        <dsp:cNvPr id="14" name=""/>
        <dsp:cNvSpPr/>
      </dsp:nvSpPr>
      <dsp:spPr>
        <a:xfrm>
          <a:off x="2149077" y="1062086"/>
          <a:ext cx="6447234" cy="696289"/>
        </a:xfrm>
        <a:prstGeom prst="rect">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0780" tIns="228600" rIns="130780" bIns="228600" numCol="1" spcCol="1270" anchor="ctr" anchorCtr="0">
          <a:noAutofit/>
        </a:bodyPr>
        <a:lstStyle/>
        <a:p>
          <a:pPr marL="0" lvl="0" indent="0" algn="l" defTabSz="800100">
            <a:lnSpc>
              <a:spcPct val="90000"/>
            </a:lnSpc>
            <a:spcBef>
              <a:spcPct val="0"/>
            </a:spcBef>
            <a:spcAft>
              <a:spcPct val="35000"/>
            </a:spcAft>
            <a:buNone/>
          </a:pPr>
          <a:r>
            <a:rPr lang="en-US" sz="1800" kern="1200"/>
            <a:t>Collect farmer’s suggested price from app​</a:t>
          </a:r>
        </a:p>
      </dsp:txBody>
      <dsp:txXfrm>
        <a:off x="2149077" y="1062086"/>
        <a:ext cx="6447234" cy="696289"/>
      </dsp:txXfrm>
    </dsp:sp>
    <dsp:sp modelId="{AD223E8B-F086-4D21-B7EC-4F8556991536}">
      <dsp:nvSpPr>
        <dsp:cNvPr id="15" name=""/>
        <dsp:cNvSpPr/>
      </dsp:nvSpPr>
      <dsp:spPr>
        <a:xfrm rot="10800000">
          <a:off x="0" y="1319"/>
          <a:ext cx="2149078" cy="1071214"/>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52842" tIns="177800" rIns="152842" bIns="177800" numCol="1" spcCol="1270" anchor="ctr" anchorCtr="0">
          <a:noAutofit/>
        </a:bodyPr>
        <a:lstStyle/>
        <a:p>
          <a:pPr marL="0" lvl="0" indent="0" algn="ctr" defTabSz="1111250">
            <a:lnSpc>
              <a:spcPct val="90000"/>
            </a:lnSpc>
            <a:spcBef>
              <a:spcPct val="0"/>
            </a:spcBef>
            <a:spcAft>
              <a:spcPct val="35000"/>
            </a:spcAft>
            <a:buNone/>
          </a:pPr>
          <a:r>
            <a:rPr lang="en-US" sz="2500" kern="1200"/>
            <a:t>Build</a:t>
          </a:r>
        </a:p>
      </dsp:txBody>
      <dsp:txXfrm rot="-10800000">
        <a:off x="0" y="1319"/>
        <a:ext cx="2149078" cy="696289"/>
      </dsp:txXfrm>
    </dsp:sp>
    <dsp:sp modelId="{6C6C08DE-6A67-402A-9BF2-9A42F794A1C1}">
      <dsp:nvSpPr>
        <dsp:cNvPr id="16" name=""/>
        <dsp:cNvSpPr/>
      </dsp:nvSpPr>
      <dsp:spPr>
        <a:xfrm>
          <a:off x="2149077" y="1319"/>
          <a:ext cx="6447234" cy="696289"/>
        </a:xfrm>
        <a:prstGeom prst="rect">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0780" tIns="228600" rIns="130780" bIns="228600" numCol="1" spcCol="1270" anchor="ctr" anchorCtr="0">
          <a:noAutofit/>
        </a:bodyPr>
        <a:lstStyle/>
        <a:p>
          <a:pPr marL="0" lvl="0" indent="0" algn="l" defTabSz="800100">
            <a:lnSpc>
              <a:spcPct val="90000"/>
            </a:lnSpc>
            <a:spcBef>
              <a:spcPct val="0"/>
            </a:spcBef>
            <a:spcAft>
              <a:spcPct val="35000"/>
            </a:spcAft>
            <a:buNone/>
          </a:pPr>
          <a:r>
            <a:rPr lang="en-US" sz="1800" kern="1200"/>
            <a:t>Build an app for farmers​</a:t>
          </a:r>
        </a:p>
      </dsp:txBody>
      <dsp:txXfrm>
        <a:off x="2149077" y="1319"/>
        <a:ext cx="6447234" cy="696289"/>
      </dsp:txXfrm>
    </dsp:sp>
  </dsp:spTree>
</dsp:drawing>
</file>

<file path=ppt/diagrams/drawing2.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16" name=""/>
      <dsp:cNvGrpSpPr/>
    </dsp:nvGrpSpPr>
    <dsp:grpSpPr/>
    <dsp:sp modelId="{976C3B10-0B0A-40C2-8057-098C1739B65B}">
      <dsp:nvSpPr>
        <dsp:cNvPr id="17" name=""/>
        <dsp:cNvSpPr/>
      </dsp:nvSpPr>
      <dsp:spPr>
        <a:xfrm>
          <a:off x="230093" y="0"/>
          <a:ext cx="3197412" cy="4078332"/>
        </a:xfrm>
        <a:prstGeom prst="roundRect">
          <a:avLst/>
        </a:prstGeom>
        <a:blipFill>
          <a:blip r:embed="rId1">
            <a:extLst>
              <a:ext uri="{28A0092B-C50C-407E-A947-70E740481C1C}">
                <a14:useLocalDpi xmlns:a14="http://schemas.microsoft.com/office/drawing/2010/main" val="0"/>
              </a:ext>
            </a:extLst>
          </a:blip>
          <a:stretch>
            <a:fillRect l="-46000" r="-4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a:lstStyle/>
        <a:p/>
      </dsp:txBody>
    </dsp:sp>
    <dsp:sp modelId="{817F9C21-AB75-4D2D-9095-1A7244790ADD}">
      <dsp:nvSpPr>
        <dsp:cNvPr id="18" name=""/>
        <dsp:cNvSpPr/>
      </dsp:nvSpPr>
      <dsp:spPr>
        <a:xfrm flipV="1">
          <a:off x="1162045" y="2831977"/>
          <a:ext cx="853898" cy="45709"/>
        </a:xfrm>
        <a:prstGeom prst="rect">
          <a:avLst/>
        </a:prstGeom>
        <a:no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b" anchorCtr="0">
          <a:noAutofit/>
        </a:bodyPr>
        <a:lstStyle/>
        <a:p>
          <a:pPr marL="0" lvl="0" indent="0" algn="l" defTabSz="222250">
            <a:lnSpc>
              <a:spcPct val="90000"/>
            </a:lnSpc>
            <a:spcBef>
              <a:spcPct val="0"/>
            </a:spcBef>
            <a:spcAft>
              <a:spcPct val="35000"/>
            </a:spcAft>
            <a:buNone/>
          </a:pPr>
          <a:endParaRPr lang="en-US" sz="500" kern="1200"/>
        </a:p>
      </dsp:txBody>
      <dsp:txXfrm rot="10800000">
        <a:off x="1162045" y="2831977"/>
        <a:ext cx="853898" cy="45709"/>
      </dsp:txXfrm>
    </dsp:sp>
  </dsp:spTree>
</dsp:drawing>
</file>

<file path=ppt/diagrams/drawing3.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9" name=""/>
      <dsp:cNvGrpSpPr/>
    </dsp:nvGrpSpPr>
    <dsp:grpSpPr/>
    <dsp:sp modelId="{430D5267-4D1F-4EA9-8B57-3FCDB55E38B2}">
      <dsp:nvSpPr>
        <dsp:cNvPr id="10" name=""/>
        <dsp:cNvSpPr/>
      </dsp:nvSpPr>
      <dsp:spPr>
        <a:xfrm rot="5400000">
          <a:off x="2163535" y="53861"/>
          <a:ext cx="3401568" cy="4144236"/>
        </a:xfrm>
        <a:prstGeom prst="round2SameRect">
          <a:avLst/>
        </a:prstGeom>
        <a:solidFill>
          <a:srgbClr val="93D1FF">
            <a:alpha val="89804"/>
          </a:srgbClr>
        </a:solidFill>
        <a:ln w="9525" cap="rnd" cmpd="sng" algn="ctr">
          <a:solidFill>
            <a:schemeClr val="accent2">
              <a:alpha val="90000"/>
              <a:tint val="55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latin typeface="Times New Roman" panose="02020603050405020304" pitchFamily="18" charset="0"/>
              <a:cs typeface="Times New Roman" panose="02020603050405020304" pitchFamily="18" charset="0"/>
            </a:rPr>
            <a:t>Farmers have simple description and don’t know the disease name and correct solutions</a:t>
          </a:r>
        </a:p>
        <a:p>
          <a:pPr marL="228600" lvl="1" indent="-228600" algn="l" defTabSz="933450">
            <a:lnSpc>
              <a:spcPct val="90000"/>
            </a:lnSpc>
            <a:spcBef>
              <a:spcPct val="0"/>
            </a:spcBef>
            <a:spcAft>
              <a:spcPct val="15000"/>
            </a:spcAft>
            <a:buChar char="•"/>
          </a:pPr>
          <a:r>
            <a:rPr lang="en-US" sz="2100" kern="1200">
              <a:latin typeface="Times New Roman" panose="02020603050405020304" pitchFamily="18" charset="0"/>
              <a:cs typeface="Times New Roman" panose="02020603050405020304" pitchFamily="18" charset="0"/>
            </a:rPr>
            <a:t>Farmers can’t understand the standard languages output from chatbot.</a:t>
          </a:r>
        </a:p>
        <a:p>
          <a:pPr marL="228600" lvl="1" indent="-228600" algn="l" defTabSz="933450">
            <a:lnSpc>
              <a:spcPct val="90000"/>
            </a:lnSpc>
            <a:spcBef>
              <a:spcPct val="0"/>
            </a:spcBef>
            <a:spcAft>
              <a:spcPct val="15000"/>
            </a:spcAft>
            <a:buChar char="•"/>
          </a:pPr>
          <a:r>
            <a:rPr lang="en-US" sz="2100" kern="1200">
              <a:latin typeface="Times New Roman" panose="02020603050405020304" pitchFamily="18" charset="0"/>
              <a:cs typeface="Times New Roman" panose="02020603050405020304" pitchFamily="18" charset="0"/>
            </a:rPr>
            <a:t>Farmers have an idea of a product but they don’t know the actual name.</a:t>
          </a:r>
        </a:p>
      </dsp:txBody>
      <dsp:txXfrm rot="-5400000">
        <a:off x="1792200" y="591246"/>
        <a:ext cx="3978185" cy="3069466"/>
      </dsp:txXfrm>
    </dsp:sp>
    <dsp:sp modelId="{7C46E5CA-AC18-446D-ABE3-3CC4DF42FC1D}">
      <dsp:nvSpPr>
        <dsp:cNvPr id="11" name=""/>
        <dsp:cNvSpPr/>
      </dsp:nvSpPr>
      <dsp:spPr>
        <a:xfrm>
          <a:off x="0" y="0"/>
          <a:ext cx="1791666" cy="4251960"/>
        </a:xfrm>
        <a:prstGeom prst="roundRect">
          <a:avLst/>
        </a:prstGeom>
        <a:gradFill rotWithShape="0">
          <a:gsLst>
            <a:gs pos="92000">
              <a:schemeClr val="tx2">
                <a:lumMod val="75000"/>
              </a:schemeClr>
            </a:gs>
            <a:gs pos="40718">
              <a:srgbClr val="36508C"/>
            </a:gs>
            <a:gs pos="25000">
              <a:srgbClr val="0070C0"/>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u="sng" kern="1200">
              <a:latin typeface="Times New Roman" panose="02020603050405020304" pitchFamily="18" charset="0"/>
              <a:cs typeface="Times New Roman" panose="02020603050405020304" pitchFamily="18" charset="0"/>
            </a:rPr>
            <a:t>Research Question</a:t>
          </a:r>
          <a:endParaRPr lang="en-US" sz="2800" kern="1200">
            <a:latin typeface="Times New Roman" panose="02020603050405020304" pitchFamily="18" charset="0"/>
            <a:cs typeface="Times New Roman" panose="02020603050405020304" pitchFamily="18" charset="0"/>
          </a:endParaRPr>
        </a:p>
      </dsp:txBody>
      <dsp:txXfrm>
        <a:off x="87462" y="87462"/>
        <a:ext cx="1616742" cy="4077036"/>
      </dsp:txXfrm>
    </dsp:sp>
  </dsp:spTree>
</dsp:drawing>
</file>

<file path=ppt/diagrams/drawing4.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7" name=""/>
      <dsp:cNvGrpSpPr/>
    </dsp:nvGrpSpPr>
    <dsp:grpSpPr/>
    <dsp:sp modelId="{7394721A-A683-4919-85DC-E89ED3AD91D6}">
      <dsp:nvSpPr>
        <dsp:cNvPr id="8" name=""/>
        <dsp:cNvSpPr/>
      </dsp:nvSpPr>
      <dsp:spPr>
        <a:xfrm>
          <a:off x="5481829" y="603065"/>
          <a:ext cx="2710737" cy="192501"/>
        </a:xfrm>
        <a:custGeom>
          <a:rect l="0" t="0" r="0" b="0"/>
          <a:pathLst>
            <a:path>
              <a:moveTo>
                <a:pt x="0" y="0"/>
              </a:moveTo>
              <a:lnTo>
                <a:pt x="0" y="123633"/>
              </a:lnTo>
              <a:lnTo>
                <a:pt x="2710737" y="123633"/>
              </a:lnTo>
              <a:lnTo>
                <a:pt x="2710737" y="192501"/>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44D5D603-2B24-4059-B102-09E78F44F5D6}">
      <dsp:nvSpPr>
        <dsp:cNvPr id="9" name=""/>
        <dsp:cNvSpPr/>
      </dsp:nvSpPr>
      <dsp:spPr>
        <a:xfrm>
          <a:off x="6687410" y="1369628"/>
          <a:ext cx="146509" cy="2508910"/>
        </a:xfrm>
        <a:custGeom>
          <a:rect l="0" t="0" r="0" b="0"/>
          <a:pathLst>
            <a:path>
              <a:moveTo>
                <a:pt x="0" y="0"/>
              </a:moveTo>
              <a:lnTo>
                <a:pt x="0" y="2508910"/>
              </a:lnTo>
              <a:lnTo>
                <a:pt x="146509" y="2508910"/>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E89154B1-C227-4C8F-A4DE-BA1A11100075}">
      <dsp:nvSpPr>
        <dsp:cNvPr id="10" name=""/>
        <dsp:cNvSpPr/>
      </dsp:nvSpPr>
      <dsp:spPr>
        <a:xfrm>
          <a:off x="6687410" y="1369628"/>
          <a:ext cx="146509" cy="1811755"/>
        </a:xfrm>
        <a:custGeom>
          <a:rect l="0" t="0" r="0" b="0"/>
          <a:pathLst>
            <a:path>
              <a:moveTo>
                <a:pt x="0" y="0"/>
              </a:moveTo>
              <a:lnTo>
                <a:pt x="0" y="1811755"/>
              </a:lnTo>
              <a:lnTo>
                <a:pt x="146509" y="1811755"/>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F5A48493-7355-4816-B68A-0228F678817F}">
      <dsp:nvSpPr>
        <dsp:cNvPr id="11" name=""/>
        <dsp:cNvSpPr/>
      </dsp:nvSpPr>
      <dsp:spPr>
        <a:xfrm>
          <a:off x="6687410" y="1369628"/>
          <a:ext cx="146509" cy="1114600"/>
        </a:xfrm>
        <a:custGeom>
          <a:rect l="0" t="0" r="0" b="0"/>
          <a:pathLst>
            <a:path>
              <a:moveTo>
                <a:pt x="0" y="0"/>
              </a:moveTo>
              <a:lnTo>
                <a:pt x="0" y="1114600"/>
              </a:lnTo>
              <a:lnTo>
                <a:pt x="146509" y="1114600"/>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15F32959-876D-44D1-BF03-514412A7AF46}">
      <dsp:nvSpPr>
        <dsp:cNvPr id="12" name=""/>
        <dsp:cNvSpPr/>
      </dsp:nvSpPr>
      <dsp:spPr>
        <a:xfrm>
          <a:off x="6687410" y="1369628"/>
          <a:ext cx="146509" cy="417445"/>
        </a:xfrm>
        <a:custGeom>
          <a:rect l="0" t="0" r="0" b="0"/>
          <a:pathLst>
            <a:path>
              <a:moveTo>
                <a:pt x="0" y="0"/>
              </a:moveTo>
              <a:lnTo>
                <a:pt x="0" y="417445"/>
              </a:lnTo>
              <a:lnTo>
                <a:pt x="146509" y="417445"/>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7315BBBD-72D3-4828-B0FF-761C23755DC6}">
      <dsp:nvSpPr>
        <dsp:cNvPr id="13" name=""/>
        <dsp:cNvSpPr/>
      </dsp:nvSpPr>
      <dsp:spPr>
        <a:xfrm>
          <a:off x="5481829" y="603065"/>
          <a:ext cx="1596272" cy="138512"/>
        </a:xfrm>
        <a:custGeom>
          <a:rect l="0" t="0" r="0" b="0"/>
          <a:pathLst>
            <a:path>
              <a:moveTo>
                <a:pt x="0" y="0"/>
              </a:moveTo>
              <a:lnTo>
                <a:pt x="0" y="69644"/>
              </a:lnTo>
              <a:lnTo>
                <a:pt x="1596272" y="69644"/>
              </a:lnTo>
              <a:lnTo>
                <a:pt x="1596272" y="138512"/>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93D9C304-B96B-45DE-B5BF-11A68BC72138}">
      <dsp:nvSpPr>
        <dsp:cNvPr id="14" name=""/>
        <dsp:cNvSpPr/>
      </dsp:nvSpPr>
      <dsp:spPr>
        <a:xfrm>
          <a:off x="5660091" y="1369628"/>
          <a:ext cx="131985" cy="1114600"/>
        </a:xfrm>
        <a:custGeom>
          <a:rect l="0" t="0" r="0" b="0"/>
          <a:pathLst>
            <a:path>
              <a:moveTo>
                <a:pt x="0" y="0"/>
              </a:moveTo>
              <a:lnTo>
                <a:pt x="0" y="1114600"/>
              </a:lnTo>
              <a:lnTo>
                <a:pt x="131985" y="1114600"/>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7D210BB7-0253-434D-9370-7602F8380729}">
      <dsp:nvSpPr>
        <dsp:cNvPr id="15" name=""/>
        <dsp:cNvSpPr/>
      </dsp:nvSpPr>
      <dsp:spPr>
        <a:xfrm>
          <a:off x="5660091" y="1369628"/>
          <a:ext cx="131985" cy="417445"/>
        </a:xfrm>
        <a:custGeom>
          <a:rect l="0" t="0" r="0" b="0"/>
          <a:pathLst>
            <a:path>
              <a:moveTo>
                <a:pt x="0" y="0"/>
              </a:moveTo>
              <a:lnTo>
                <a:pt x="0" y="417445"/>
              </a:lnTo>
              <a:lnTo>
                <a:pt x="131985" y="417445"/>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94BCD5EE-F5C8-4A0A-803B-D0C24A3E0833}">
      <dsp:nvSpPr>
        <dsp:cNvPr id="16" name=""/>
        <dsp:cNvSpPr/>
      </dsp:nvSpPr>
      <dsp:spPr>
        <a:xfrm>
          <a:off x="5481829" y="603065"/>
          <a:ext cx="530222" cy="138512"/>
        </a:xfrm>
        <a:custGeom>
          <a:rect l="0" t="0" r="0" b="0"/>
          <a:pathLst>
            <a:path>
              <a:moveTo>
                <a:pt x="0" y="0"/>
              </a:moveTo>
              <a:lnTo>
                <a:pt x="0" y="69644"/>
              </a:lnTo>
              <a:lnTo>
                <a:pt x="530222" y="69644"/>
              </a:lnTo>
              <a:lnTo>
                <a:pt x="530222" y="138512"/>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D473AB39-54E6-4D34-8046-C67236A609D4}">
      <dsp:nvSpPr>
        <dsp:cNvPr id="17" name=""/>
        <dsp:cNvSpPr/>
      </dsp:nvSpPr>
      <dsp:spPr>
        <a:xfrm>
          <a:off x="4555310" y="1369628"/>
          <a:ext cx="146509" cy="3121124"/>
        </a:xfrm>
        <a:custGeom>
          <a:rect l="0" t="0" r="0" b="0"/>
          <a:pathLst>
            <a:path>
              <a:moveTo>
                <a:pt x="0" y="0"/>
              </a:moveTo>
              <a:lnTo>
                <a:pt x="0" y="3121124"/>
              </a:lnTo>
              <a:lnTo>
                <a:pt x="146509" y="3121124"/>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A74B8419-40C2-409C-8E3C-21573A7F756E}">
      <dsp:nvSpPr>
        <dsp:cNvPr id="18" name=""/>
        <dsp:cNvSpPr/>
      </dsp:nvSpPr>
      <dsp:spPr>
        <a:xfrm>
          <a:off x="4555310" y="1369628"/>
          <a:ext cx="146509" cy="2508910"/>
        </a:xfrm>
        <a:custGeom>
          <a:rect l="0" t="0" r="0" b="0"/>
          <a:pathLst>
            <a:path>
              <a:moveTo>
                <a:pt x="0" y="0"/>
              </a:moveTo>
              <a:lnTo>
                <a:pt x="0" y="2508910"/>
              </a:lnTo>
              <a:lnTo>
                <a:pt x="146509" y="2508910"/>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10DBDC9F-3A1D-4229-B937-8C080A344AE2}">
      <dsp:nvSpPr>
        <dsp:cNvPr id="19" name=""/>
        <dsp:cNvSpPr/>
      </dsp:nvSpPr>
      <dsp:spPr>
        <a:xfrm>
          <a:off x="4555310" y="1369628"/>
          <a:ext cx="146509" cy="1811755"/>
        </a:xfrm>
        <a:custGeom>
          <a:rect l="0" t="0" r="0" b="0"/>
          <a:pathLst>
            <a:path>
              <a:moveTo>
                <a:pt x="0" y="0"/>
              </a:moveTo>
              <a:lnTo>
                <a:pt x="0" y="1811755"/>
              </a:lnTo>
              <a:lnTo>
                <a:pt x="146509" y="1811755"/>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B3F4960D-BCC3-4DD6-A9E2-79C0E3EB2611}">
      <dsp:nvSpPr>
        <dsp:cNvPr id="20" name=""/>
        <dsp:cNvSpPr/>
      </dsp:nvSpPr>
      <dsp:spPr>
        <a:xfrm>
          <a:off x="4555310" y="1369628"/>
          <a:ext cx="146509" cy="1114600"/>
        </a:xfrm>
        <a:custGeom>
          <a:rect l="0" t="0" r="0" b="0"/>
          <a:pathLst>
            <a:path>
              <a:moveTo>
                <a:pt x="0" y="0"/>
              </a:moveTo>
              <a:lnTo>
                <a:pt x="0" y="1114600"/>
              </a:lnTo>
              <a:lnTo>
                <a:pt x="146509" y="1114600"/>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6E91BA65-CEBF-4AFE-B6CF-27F67A7AD740}">
      <dsp:nvSpPr>
        <dsp:cNvPr id="21" name=""/>
        <dsp:cNvSpPr/>
      </dsp:nvSpPr>
      <dsp:spPr>
        <a:xfrm>
          <a:off x="4555310" y="1369628"/>
          <a:ext cx="146509" cy="417445"/>
        </a:xfrm>
        <a:custGeom>
          <a:rect l="0" t="0" r="0" b="0"/>
          <a:pathLst>
            <a:path>
              <a:moveTo>
                <a:pt x="0" y="0"/>
              </a:moveTo>
              <a:lnTo>
                <a:pt x="0" y="417445"/>
              </a:lnTo>
              <a:lnTo>
                <a:pt x="146509" y="417445"/>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E68FC937-0D23-4738-BA78-37D475836CEE}">
      <dsp:nvSpPr>
        <dsp:cNvPr id="22" name=""/>
        <dsp:cNvSpPr/>
      </dsp:nvSpPr>
      <dsp:spPr>
        <a:xfrm>
          <a:off x="4946001" y="603065"/>
          <a:ext cx="535827" cy="138512"/>
        </a:xfrm>
        <a:custGeom>
          <a:rect l="0" t="0" r="0" b="0"/>
          <a:pathLst>
            <a:path>
              <a:moveTo>
                <a:pt x="535827" y="0"/>
              </a:moveTo>
              <a:lnTo>
                <a:pt x="535827" y="69644"/>
              </a:lnTo>
              <a:lnTo>
                <a:pt x="0" y="69644"/>
              </a:lnTo>
              <a:lnTo>
                <a:pt x="0" y="138512"/>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a:lstStyle/>
        <a:p/>
      </dsp:txBody>
    </dsp:sp>
    <dsp:sp modelId="{EF760731-5F98-4D64-9EA8-D66D8DBA6157}">
      <dsp:nvSpPr>
        <dsp:cNvPr id="23" name=""/>
        <dsp:cNvSpPr/>
      </dsp:nvSpPr>
      <dsp:spPr>
        <a:xfrm>
          <a:off x="3440846" y="1364397"/>
          <a:ext cx="146509" cy="1114600"/>
        </a:xfrm>
        <a:custGeom>
          <a:rect l="0" t="0" r="0" b="0"/>
          <a:pathLst>
            <a:path>
              <a:moveTo>
                <a:pt x="0" y="0"/>
              </a:moveTo>
              <a:lnTo>
                <a:pt x="0" y="1114600"/>
              </a:lnTo>
              <a:lnTo>
                <a:pt x="146509" y="1114600"/>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6980C522-F1D4-44B3-85BE-72A4EE9954AD}">
      <dsp:nvSpPr>
        <dsp:cNvPr id="24" name=""/>
        <dsp:cNvSpPr/>
      </dsp:nvSpPr>
      <dsp:spPr>
        <a:xfrm>
          <a:off x="3440846" y="1364397"/>
          <a:ext cx="146509" cy="417445"/>
        </a:xfrm>
        <a:custGeom>
          <a:rect l="0" t="0" r="0" b="0"/>
          <a:pathLst>
            <a:path>
              <a:moveTo>
                <a:pt x="0" y="0"/>
              </a:moveTo>
              <a:lnTo>
                <a:pt x="0" y="417445"/>
              </a:lnTo>
              <a:lnTo>
                <a:pt x="146509" y="417445"/>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B34F06B8-532A-44EF-819C-429274D26829}">
      <dsp:nvSpPr>
        <dsp:cNvPr id="25" name=""/>
        <dsp:cNvSpPr/>
      </dsp:nvSpPr>
      <dsp:spPr>
        <a:xfrm>
          <a:off x="3831537" y="603065"/>
          <a:ext cx="1650291" cy="138512"/>
        </a:xfrm>
        <a:custGeom>
          <a:rect l="0" t="0" r="0" b="0"/>
          <a:pathLst>
            <a:path>
              <a:moveTo>
                <a:pt x="1650291" y="0"/>
              </a:moveTo>
              <a:lnTo>
                <a:pt x="1650291" y="69644"/>
              </a:lnTo>
              <a:lnTo>
                <a:pt x="0" y="69644"/>
              </a:lnTo>
              <a:lnTo>
                <a:pt x="0" y="138512"/>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a:lstStyle/>
        <a:p/>
      </dsp:txBody>
    </dsp:sp>
    <dsp:sp modelId="{A61DBC67-BF3B-4C15-ABD7-1D0024248387}">
      <dsp:nvSpPr>
        <dsp:cNvPr id="26" name=""/>
        <dsp:cNvSpPr/>
      </dsp:nvSpPr>
      <dsp:spPr>
        <a:xfrm>
          <a:off x="2326382" y="1369628"/>
          <a:ext cx="146509" cy="1114154"/>
        </a:xfrm>
        <a:custGeom>
          <a:rect l="0" t="0" r="0" b="0"/>
          <a:pathLst>
            <a:path>
              <a:moveTo>
                <a:pt x="0" y="0"/>
              </a:moveTo>
              <a:lnTo>
                <a:pt x="0" y="1114154"/>
              </a:lnTo>
              <a:lnTo>
                <a:pt x="146509" y="1114154"/>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D9394681-5298-44FC-9C7F-30C5F0B78077}">
      <dsp:nvSpPr>
        <dsp:cNvPr id="27" name=""/>
        <dsp:cNvSpPr/>
      </dsp:nvSpPr>
      <dsp:spPr>
        <a:xfrm>
          <a:off x="2326382" y="1369628"/>
          <a:ext cx="146509" cy="417222"/>
        </a:xfrm>
        <a:custGeom>
          <a:rect l="0" t="0" r="0" b="0"/>
          <a:pathLst>
            <a:path>
              <a:moveTo>
                <a:pt x="0" y="0"/>
              </a:moveTo>
              <a:lnTo>
                <a:pt x="0" y="417222"/>
              </a:lnTo>
              <a:lnTo>
                <a:pt x="146509" y="417222"/>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FD188A2A-7853-4616-9F07-3A1366223540}">
      <dsp:nvSpPr>
        <dsp:cNvPr id="28" name=""/>
        <dsp:cNvSpPr/>
      </dsp:nvSpPr>
      <dsp:spPr>
        <a:xfrm>
          <a:off x="2717073" y="603065"/>
          <a:ext cx="2764755" cy="138512"/>
        </a:xfrm>
        <a:custGeom>
          <a:rect l="0" t="0" r="0" b="0"/>
          <a:pathLst>
            <a:path>
              <a:moveTo>
                <a:pt x="2764755" y="0"/>
              </a:moveTo>
              <a:lnTo>
                <a:pt x="2764755" y="69644"/>
              </a:lnTo>
              <a:lnTo>
                <a:pt x="0" y="69644"/>
              </a:lnTo>
              <a:lnTo>
                <a:pt x="0" y="138512"/>
              </a:lnTo>
            </a:path>
          </a:pathLst>
        </a:custGeom>
        <a:noFill/>
        <a:ln w="28575" cap="rnd" cmpd="sng" algn="ctr">
          <a:solidFill>
            <a:schemeClr val="dk1"/>
          </a:solidFill>
          <a:prstDash val="solid"/>
        </a:ln>
        <a:effectLst>
          <a:outerShdw blurRad="38100" dist="25400" dir="5400000" rotWithShape="0">
            <a:srgbClr val="000000">
              <a:alpha val="45000"/>
            </a:srgbClr>
          </a:outerShdw>
        </a:effectLst>
      </dsp:spPr>
      <dsp:style>
        <a:lnRef idx="3">
          <a:schemeClr val="dk1"/>
        </a:lnRef>
        <a:fillRef idx="0">
          <a:schemeClr val="dk1"/>
        </a:fillRef>
        <a:effectRef idx="2">
          <a:schemeClr val="dk1"/>
        </a:effectRef>
        <a:fontRef idx="minor">
          <a:schemeClr val="tx1"/>
        </a:fontRef>
      </dsp:style>
      <dsp:txBody>
        <a:bodyPr/>
        <a:lstStyle/>
        <a:p/>
      </dsp:txBody>
    </dsp:sp>
    <dsp:sp modelId="{E1414F72-7F85-416C-817D-FCE0E0ECC856}">
      <dsp:nvSpPr>
        <dsp:cNvPr id="29" name=""/>
        <dsp:cNvSpPr/>
      </dsp:nvSpPr>
      <dsp:spPr>
        <a:xfrm>
          <a:off x="3966351" y="0"/>
          <a:ext cx="3030955" cy="603065"/>
        </a:xfrm>
        <a:prstGeom prst="rect">
          <a:avLst/>
        </a:prstGeom>
        <a:solidFill>
          <a:schemeClr val="bg1"/>
        </a:solidFill>
        <a:ln w="28575">
          <a:solidFill>
            <a:schemeClr val="tx1"/>
          </a:solid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a:solidFill>
                <a:schemeClr val="tx2">
                  <a:lumMod val="75000"/>
                </a:schemeClr>
              </a:solidFill>
              <a:latin typeface="Times New Roman" panose="02020603050405020304" pitchFamily="18" charset="0"/>
              <a:cs typeface="Times New Roman" panose="02020603050405020304" pitchFamily="18" charset="0"/>
            </a:rPr>
            <a:t>Getting real problem of farmers and provide support by suggesting solutions</a:t>
          </a:r>
        </a:p>
      </dsp:txBody>
      <dsp:txXfrm>
        <a:off x="3966351" y="0"/>
        <a:ext cx="3030955" cy="603065"/>
      </dsp:txXfrm>
    </dsp:sp>
    <dsp:sp modelId="{2253D96A-36FD-476B-9EF9-57D0CF64878D}">
      <dsp:nvSpPr>
        <dsp:cNvPr id="30" name=""/>
        <dsp:cNvSpPr/>
      </dsp:nvSpPr>
      <dsp:spPr>
        <a:xfrm>
          <a:off x="2228709" y="741577"/>
          <a:ext cx="976728" cy="628051"/>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solidFill>
            <a:schemeClr val="accent5">
              <a:lumMod val="20000"/>
              <a:lumOff val="80000"/>
            </a:schemeClr>
          </a:solid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40" b="1" kern="1200">
              <a:latin typeface="Times New Roman" panose="02020603050405020304" pitchFamily="18" charset="0"/>
              <a:cs typeface="Times New Roman" panose="02020603050405020304" pitchFamily="18" charset="0"/>
            </a:rPr>
            <a:t>Project Imitation</a:t>
          </a:r>
        </a:p>
      </dsp:txBody>
      <dsp:txXfrm>
        <a:off x="2228709" y="741577"/>
        <a:ext cx="976728" cy="628051"/>
      </dsp:txXfrm>
    </dsp:sp>
    <dsp:sp modelId="{E5A52FCC-D49E-4318-A56D-A373CF46808E}">
      <dsp:nvSpPr>
        <dsp:cNvPr id="31" name=""/>
        <dsp:cNvSpPr/>
      </dsp:nvSpPr>
      <dsp:spPr>
        <a:xfrm>
          <a:off x="2472891" y="1507364"/>
          <a:ext cx="808894" cy="558973"/>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Topic Selection</a:t>
          </a:r>
        </a:p>
      </dsp:txBody>
      <dsp:txXfrm>
        <a:off x="2472891" y="1507364"/>
        <a:ext cx="808894" cy="558973"/>
      </dsp:txXfrm>
    </dsp:sp>
    <dsp:sp modelId="{08317417-2096-4504-8641-2DD6FDE6DCCC}">
      <dsp:nvSpPr>
        <dsp:cNvPr id="32" name=""/>
        <dsp:cNvSpPr/>
      </dsp:nvSpPr>
      <dsp:spPr>
        <a:xfrm>
          <a:off x="2472891" y="2204073"/>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Requirements gatherings</a:t>
          </a:r>
        </a:p>
      </dsp:txBody>
      <dsp:txXfrm>
        <a:off x="2472891" y="2204073"/>
        <a:ext cx="808894" cy="559419"/>
      </dsp:txXfrm>
    </dsp:sp>
    <dsp:sp modelId="{0A38C715-A6E0-4B20-9DA8-97021D94C8EC}">
      <dsp:nvSpPr>
        <dsp:cNvPr id="33" name=""/>
        <dsp:cNvSpPr/>
      </dsp:nvSpPr>
      <dsp:spPr>
        <a:xfrm>
          <a:off x="3343173" y="741577"/>
          <a:ext cx="976728" cy="622820"/>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solidFill>
            <a:schemeClr val="accent5">
              <a:lumMod val="20000"/>
              <a:lumOff val="80000"/>
            </a:schemeClr>
          </a:solid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40" b="1" kern="1200">
              <a:latin typeface="Times New Roman" panose="02020603050405020304" pitchFamily="18" charset="0"/>
              <a:cs typeface="Times New Roman" panose="02020603050405020304" pitchFamily="18" charset="0"/>
            </a:rPr>
            <a:t>Background study</a:t>
          </a:r>
        </a:p>
      </dsp:txBody>
      <dsp:txXfrm>
        <a:off x="3343173" y="741577"/>
        <a:ext cx="976728" cy="622820"/>
      </dsp:txXfrm>
    </dsp:sp>
    <dsp:sp modelId="{726610C8-9433-42E3-BE48-B803B3AFE5DC}">
      <dsp:nvSpPr>
        <dsp:cNvPr id="34" name=""/>
        <dsp:cNvSpPr/>
      </dsp:nvSpPr>
      <dsp:spPr>
        <a:xfrm>
          <a:off x="3587355" y="1502133"/>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Literature Survey</a:t>
          </a:r>
        </a:p>
      </dsp:txBody>
      <dsp:txXfrm>
        <a:off x="3587355" y="1502133"/>
        <a:ext cx="808894" cy="559419"/>
      </dsp:txXfrm>
    </dsp:sp>
    <dsp:sp modelId="{B82E0421-7FE2-40BE-ACCB-0C036578C476}">
      <dsp:nvSpPr>
        <dsp:cNvPr id="35" name=""/>
        <dsp:cNvSpPr/>
      </dsp:nvSpPr>
      <dsp:spPr>
        <a:xfrm>
          <a:off x="3587355" y="2199288"/>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Technology survey</a:t>
          </a:r>
        </a:p>
      </dsp:txBody>
      <dsp:txXfrm>
        <a:off x="3587355" y="2199288"/>
        <a:ext cx="808894" cy="559419"/>
      </dsp:txXfrm>
    </dsp:sp>
    <dsp:sp modelId="{7A3B7B64-8370-4D4F-AD93-683DD0DBDAF6}">
      <dsp:nvSpPr>
        <dsp:cNvPr id="36" name=""/>
        <dsp:cNvSpPr/>
      </dsp:nvSpPr>
      <dsp:spPr>
        <a:xfrm>
          <a:off x="4457637" y="741577"/>
          <a:ext cx="976728" cy="628051"/>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solidFill>
            <a:schemeClr val="accent5">
              <a:lumMod val="20000"/>
              <a:lumOff val="80000"/>
            </a:schemeClr>
          </a:solid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40" b="1" kern="1200">
              <a:latin typeface="Times New Roman" panose="02020603050405020304" pitchFamily="18" charset="0"/>
              <a:cs typeface="Times New Roman" panose="02020603050405020304" pitchFamily="18" charset="0"/>
            </a:rPr>
            <a:t>Documentation</a:t>
          </a:r>
        </a:p>
      </dsp:txBody>
      <dsp:txXfrm>
        <a:off x="4457637" y="741577"/>
        <a:ext cx="976728" cy="628051"/>
      </dsp:txXfrm>
    </dsp:sp>
    <dsp:sp modelId="{258DFDC7-B470-494C-B966-3E83430C6958}">
      <dsp:nvSpPr>
        <dsp:cNvPr id="37" name=""/>
        <dsp:cNvSpPr/>
      </dsp:nvSpPr>
      <dsp:spPr>
        <a:xfrm>
          <a:off x="4701819" y="1507364"/>
          <a:ext cx="808894" cy="559419"/>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Topic Registration form</a:t>
          </a:r>
        </a:p>
      </dsp:txBody>
      <dsp:txXfrm>
        <a:off x="4729127" y="1534673"/>
        <a:ext cx="754277" cy="504802"/>
      </dsp:txXfrm>
    </dsp:sp>
    <dsp:sp modelId="{0D6F3CCE-9144-4098-975B-6015C1922981}">
      <dsp:nvSpPr>
        <dsp:cNvPr id="38" name=""/>
        <dsp:cNvSpPr/>
      </dsp:nvSpPr>
      <dsp:spPr>
        <a:xfrm>
          <a:off x="4701819" y="2204519"/>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Project Charter </a:t>
          </a:r>
        </a:p>
      </dsp:txBody>
      <dsp:txXfrm>
        <a:off x="4701819" y="2204519"/>
        <a:ext cx="808894" cy="559419"/>
      </dsp:txXfrm>
    </dsp:sp>
    <dsp:sp modelId="{D77AE635-0A4B-4679-85F3-E947BA4B3689}">
      <dsp:nvSpPr>
        <dsp:cNvPr id="39" name=""/>
        <dsp:cNvSpPr/>
      </dsp:nvSpPr>
      <dsp:spPr>
        <a:xfrm>
          <a:off x="4701819" y="2901674"/>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Proposal Document</a:t>
          </a:r>
        </a:p>
      </dsp:txBody>
      <dsp:txXfrm>
        <a:off x="4701819" y="2901674"/>
        <a:ext cx="808894" cy="559419"/>
      </dsp:txXfrm>
    </dsp:sp>
    <dsp:sp modelId="{43A687FD-FA72-4E16-B6D6-5CF25D8E9707}">
      <dsp:nvSpPr>
        <dsp:cNvPr id="40" name=""/>
        <dsp:cNvSpPr/>
      </dsp:nvSpPr>
      <dsp:spPr>
        <a:xfrm>
          <a:off x="4701819" y="3598829"/>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Progress Document</a:t>
          </a:r>
        </a:p>
      </dsp:txBody>
      <dsp:txXfrm>
        <a:off x="4701819" y="3598829"/>
        <a:ext cx="808894" cy="559419"/>
      </dsp:txXfrm>
    </dsp:sp>
    <dsp:sp modelId="{BC141D5C-B007-499E-AD46-22C7A9655395}">
      <dsp:nvSpPr>
        <dsp:cNvPr id="41" name=""/>
        <dsp:cNvSpPr/>
      </dsp:nvSpPr>
      <dsp:spPr>
        <a:xfrm>
          <a:off x="4701819" y="4295984"/>
          <a:ext cx="808894" cy="38953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Final Document</a:t>
          </a:r>
        </a:p>
      </dsp:txBody>
      <dsp:txXfrm>
        <a:off x="4701819" y="4295984"/>
        <a:ext cx="808894" cy="389539"/>
      </dsp:txXfrm>
    </dsp:sp>
    <dsp:sp modelId="{5BC94C93-7A70-4A7E-B447-337FFF8A09E9}">
      <dsp:nvSpPr>
        <dsp:cNvPr id="42" name=""/>
        <dsp:cNvSpPr/>
      </dsp:nvSpPr>
      <dsp:spPr>
        <a:xfrm>
          <a:off x="5572101" y="741577"/>
          <a:ext cx="879900" cy="628051"/>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solidFill>
            <a:schemeClr val="accent5">
              <a:lumMod val="20000"/>
              <a:lumOff val="80000"/>
            </a:schemeClr>
          </a:solid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40" b="1" kern="1200">
              <a:latin typeface="Times New Roman" panose="02020603050405020304" pitchFamily="18" charset="0"/>
              <a:cs typeface="Times New Roman" panose="02020603050405020304" pitchFamily="18" charset="0"/>
            </a:rPr>
            <a:t>Implementation</a:t>
          </a:r>
          <a:r>
            <a:rPr lang="en-US" sz="1040" b="1" kern="1200">
              <a:latin typeface="+mn-lt"/>
              <a:cs typeface="Times New Roman" panose="02020603050405020304" pitchFamily="18" charset="0"/>
            </a:rPr>
            <a:t> </a:t>
          </a:r>
        </a:p>
      </dsp:txBody>
      <dsp:txXfrm>
        <a:off x="5572101" y="741577"/>
        <a:ext cx="879900" cy="628051"/>
      </dsp:txXfrm>
    </dsp:sp>
    <dsp:sp modelId="{19B61EA0-6CDF-4F88-BBD9-AFA5BD1B204A}">
      <dsp:nvSpPr>
        <dsp:cNvPr id="43" name=""/>
        <dsp:cNvSpPr/>
      </dsp:nvSpPr>
      <dsp:spPr>
        <a:xfrm>
          <a:off x="5792076" y="1507364"/>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Font typeface="Symbol" panose="05050102010706020507" pitchFamily="18" charset="2"/>
            <a:buNone/>
          </a:pPr>
          <a:r>
            <a:rPr lang="en-US" sz="840" b="1" kern="1200">
              <a:latin typeface="Times New Roman" panose="02020603050405020304" pitchFamily="18" charset="0"/>
              <a:cs typeface="Times New Roman" panose="02020603050405020304" pitchFamily="18" charset="0"/>
            </a:rPr>
            <a:t>Prepare similarity finder .</a:t>
          </a:r>
        </a:p>
      </dsp:txBody>
      <dsp:txXfrm>
        <a:off x="5792076" y="1507364"/>
        <a:ext cx="808894" cy="559419"/>
      </dsp:txXfrm>
    </dsp:sp>
    <dsp:sp modelId="{36E3E13D-7DC1-40D9-AB77-DCB09893BBE1}">
      <dsp:nvSpPr>
        <dsp:cNvPr id="44" name=""/>
        <dsp:cNvSpPr/>
      </dsp:nvSpPr>
      <dsp:spPr>
        <a:xfrm>
          <a:off x="5792076" y="2204519"/>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implement  classification algorithm</a:t>
          </a:r>
        </a:p>
      </dsp:txBody>
      <dsp:txXfrm>
        <a:off x="5792076" y="2204519"/>
        <a:ext cx="808894" cy="559419"/>
      </dsp:txXfrm>
    </dsp:sp>
    <dsp:sp modelId="{24DFA5AD-8290-4023-A085-96AD4FCE6C0C}">
      <dsp:nvSpPr>
        <dsp:cNvPr id="45" name=""/>
        <dsp:cNvSpPr/>
      </dsp:nvSpPr>
      <dsp:spPr>
        <a:xfrm>
          <a:off x="6589737" y="741577"/>
          <a:ext cx="976728" cy="628051"/>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solidFill>
            <a:schemeClr val="accent5">
              <a:lumMod val="20000"/>
              <a:lumOff val="80000"/>
            </a:schemeClr>
          </a:solid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40" b="1" kern="1200">
              <a:latin typeface="Times New Roman" panose="02020603050405020304" pitchFamily="18" charset="0"/>
              <a:cs typeface="Times New Roman" panose="02020603050405020304" pitchFamily="18" charset="0"/>
            </a:rPr>
            <a:t>Testing</a:t>
          </a:r>
        </a:p>
      </dsp:txBody>
      <dsp:txXfrm>
        <a:off x="6589737" y="741577"/>
        <a:ext cx="976728" cy="628051"/>
      </dsp:txXfrm>
    </dsp:sp>
    <dsp:sp modelId="{D3783AED-1F61-452C-9B88-E0FE8718C2F2}">
      <dsp:nvSpPr>
        <dsp:cNvPr id="46" name=""/>
        <dsp:cNvSpPr/>
      </dsp:nvSpPr>
      <dsp:spPr>
        <a:xfrm>
          <a:off x="6833920" y="1507364"/>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Unit Testing</a:t>
          </a:r>
        </a:p>
      </dsp:txBody>
      <dsp:txXfrm>
        <a:off x="6833920" y="1507364"/>
        <a:ext cx="808894" cy="559419"/>
      </dsp:txXfrm>
    </dsp:sp>
    <dsp:sp modelId="{A31655E4-F39A-48EC-AA29-EEC96DA519F5}">
      <dsp:nvSpPr>
        <dsp:cNvPr id="47" name=""/>
        <dsp:cNvSpPr/>
      </dsp:nvSpPr>
      <dsp:spPr>
        <a:xfrm>
          <a:off x="6833920" y="2204519"/>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Component Testing</a:t>
          </a:r>
        </a:p>
      </dsp:txBody>
      <dsp:txXfrm>
        <a:off x="6833920" y="2204519"/>
        <a:ext cx="808894" cy="559419"/>
      </dsp:txXfrm>
    </dsp:sp>
    <dsp:sp modelId="{B3C170CB-4AA0-430F-A379-3E6E38BDBA1E}">
      <dsp:nvSpPr>
        <dsp:cNvPr id="48" name=""/>
        <dsp:cNvSpPr/>
      </dsp:nvSpPr>
      <dsp:spPr>
        <a:xfrm>
          <a:off x="6833920" y="2901674"/>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System Testing</a:t>
          </a:r>
        </a:p>
      </dsp:txBody>
      <dsp:txXfrm>
        <a:off x="6833920" y="2901674"/>
        <a:ext cx="808894" cy="559419"/>
      </dsp:txXfrm>
    </dsp:sp>
    <dsp:sp modelId="{C9D20F8D-8034-4F39-B493-985EE7205018}">
      <dsp:nvSpPr>
        <dsp:cNvPr id="49" name=""/>
        <dsp:cNvSpPr/>
      </dsp:nvSpPr>
      <dsp:spPr>
        <a:xfrm>
          <a:off x="6833920" y="3598829"/>
          <a:ext cx="808894" cy="559419"/>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40" b="1" kern="1200">
              <a:latin typeface="Times New Roman" panose="02020603050405020304" pitchFamily="18" charset="0"/>
              <a:cs typeface="Times New Roman" panose="02020603050405020304" pitchFamily="18" charset="0"/>
            </a:rPr>
            <a:t>User Testing</a:t>
          </a:r>
        </a:p>
      </dsp:txBody>
      <dsp:txXfrm>
        <a:off x="6833920" y="3598829"/>
        <a:ext cx="808894" cy="559419"/>
      </dsp:txXfrm>
    </dsp:sp>
    <dsp:sp modelId="{3CD11BF2-8769-4B90-853D-327FDF7B68C1}">
      <dsp:nvSpPr>
        <dsp:cNvPr id="50" name=""/>
        <dsp:cNvSpPr/>
      </dsp:nvSpPr>
      <dsp:spPr>
        <a:xfrm>
          <a:off x="7704202" y="795566"/>
          <a:ext cx="976728" cy="628051"/>
        </a:xfrm>
        <a:prstGeom prst="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solidFill>
            <a:schemeClr val="accent5">
              <a:lumMod val="20000"/>
              <a:lumOff val="80000"/>
            </a:schemeClr>
          </a:solid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40" b="1" kern="1200">
              <a:latin typeface="Times New Roman" panose="02020603050405020304" pitchFamily="18" charset="0"/>
              <a:cs typeface="Times New Roman" panose="02020603050405020304" pitchFamily="18" charset="0"/>
            </a:rPr>
            <a:t>Maintenance</a:t>
          </a:r>
        </a:p>
      </dsp:txBody>
      <dsp:txXfrm>
        <a:off x="7704202" y="795566"/>
        <a:ext cx="976728" cy="628051"/>
      </dsp:txXfrm>
    </dsp:sp>
  </dsp:spTree>
</dsp:drawing>
</file>

<file path=ppt/diagrams/drawing5.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225" name=""/>
      <dsp:cNvGrpSpPr/>
    </dsp:nvGrpSpPr>
    <dsp:grpSpPr/>
    <dsp:sp modelId="{4327AC79-0F14-4A16-A662-1C91B1CFD845}">
      <dsp:nvSpPr>
        <dsp:cNvPr id="226" name=""/>
        <dsp:cNvSpPr/>
      </dsp:nvSpPr>
      <dsp:spPr>
        <a:xfrm>
          <a:off x="0" y="34747"/>
          <a:ext cx="6628804" cy="8658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a:t>Research gap</a:t>
          </a:r>
          <a:endParaRPr lang="en-US" sz="3700" kern="1200"/>
        </a:p>
      </dsp:txBody>
      <dsp:txXfrm>
        <a:off x="42265" y="77012"/>
        <a:ext cx="6544274" cy="781270"/>
      </dsp:txXfrm>
    </dsp:sp>
    <dsp:sp modelId="{D1D942AC-B57F-4962-88FE-420AC2C5E5BB}">
      <dsp:nvSpPr>
        <dsp:cNvPr id="227" name=""/>
        <dsp:cNvSpPr/>
      </dsp:nvSpPr>
      <dsp:spPr>
        <a:xfrm>
          <a:off x="0" y="900547"/>
          <a:ext cx="6628804" cy="1263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b="0" kern="1200"/>
            <a:t>There is no solution telling to individual farmers exactly which product gives more profit.</a:t>
          </a:r>
          <a:endParaRPr lang="en-US" sz="2900" kern="1200"/>
        </a:p>
      </dsp:txBody>
      <dsp:txXfrm>
        <a:off x="0" y="900547"/>
        <a:ext cx="6628804" cy="1263735"/>
      </dsp:txXfrm>
    </dsp:sp>
    <dsp:sp modelId="{4F5DB445-BBA2-4155-A75D-ACEF1020D0A6}">
      <dsp:nvSpPr>
        <dsp:cNvPr id="228" name=""/>
        <dsp:cNvSpPr/>
      </dsp:nvSpPr>
      <dsp:spPr>
        <a:xfrm>
          <a:off x="0" y="2164283"/>
          <a:ext cx="6628804" cy="86580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a:t>Research problems</a:t>
          </a:r>
          <a:endParaRPr lang="en-US" sz="3700" kern="1200"/>
        </a:p>
      </dsp:txBody>
      <dsp:txXfrm>
        <a:off x="42265" y="2206548"/>
        <a:ext cx="6544274" cy="781270"/>
      </dsp:txXfrm>
    </dsp:sp>
    <dsp:sp modelId="{DC4B7A0A-029E-48B4-9191-BF76C69BD134}">
      <dsp:nvSpPr>
        <dsp:cNvPr id="229" name=""/>
        <dsp:cNvSpPr/>
      </dsp:nvSpPr>
      <dsp:spPr>
        <a:xfrm>
          <a:off x="0" y="3030083"/>
          <a:ext cx="6628804" cy="19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b="0" kern="1200"/>
            <a:t>Farmers don't get enough profit.</a:t>
          </a:r>
          <a:endParaRPr lang="en-US" sz="2900" kern="1200"/>
        </a:p>
        <a:p>
          <a:pPr marL="285750" lvl="1" indent="-285750" algn="l" defTabSz="1289050">
            <a:lnSpc>
              <a:spcPct val="90000"/>
            </a:lnSpc>
            <a:spcBef>
              <a:spcPct val="0"/>
            </a:spcBef>
            <a:spcAft>
              <a:spcPct val="20000"/>
            </a:spcAft>
            <a:buChar char="•"/>
          </a:pPr>
          <a:r>
            <a:rPr lang="en-US" sz="2900" b="0" kern="1200"/>
            <a:t>Excessive production of crops.</a:t>
          </a:r>
          <a:r>
            <a:rPr lang="en-US" sz="2900" kern="1200"/>
            <a:t> </a:t>
          </a:r>
        </a:p>
        <a:p>
          <a:pPr marL="285750" lvl="1" indent="-285750" algn="l" defTabSz="1289050">
            <a:lnSpc>
              <a:spcPct val="90000"/>
            </a:lnSpc>
            <a:spcBef>
              <a:spcPct val="0"/>
            </a:spcBef>
            <a:spcAft>
              <a:spcPct val="20000"/>
            </a:spcAft>
            <a:buChar char="•"/>
          </a:pPr>
          <a:r>
            <a:rPr lang="en-US" sz="2900" b="0" kern="1200"/>
            <a:t>Don't know profitable products.</a:t>
          </a:r>
          <a:endParaRPr lang="en-US" sz="2900" kern="1200"/>
        </a:p>
        <a:p>
          <a:pPr marL="285750" lvl="1" indent="-285750" algn="l" defTabSz="1289050">
            <a:lnSpc>
              <a:spcPct val="90000"/>
            </a:lnSpc>
            <a:spcBef>
              <a:spcPct val="0"/>
            </a:spcBef>
            <a:spcAft>
              <a:spcPct val="20000"/>
            </a:spcAft>
            <a:buChar char="•"/>
          </a:pPr>
          <a:r>
            <a:rPr lang="en-US" sz="2900" b="0" kern="1200"/>
            <a:t>Can't access data easily.</a:t>
          </a:r>
          <a:endParaRPr lang="en-US" sz="2900" kern="1200"/>
        </a:p>
      </dsp:txBody>
      <dsp:txXfrm>
        <a:off x="0" y="3030083"/>
        <a:ext cx="6628804" cy="1914750"/>
      </dsp:txXfrm>
    </dsp:sp>
  </dsp:spTree>
</dsp:drawing>
</file>

<file path=ppt/diagrams/drawing6.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227" name=""/>
      <dsp:cNvGrpSpPr/>
    </dsp:nvGrpSpPr>
    <dsp:grpSpPr/>
    <dsp:sp modelId="{83DD8C8D-5D87-4829-B1B6-9B8B65A82D34}">
      <dsp:nvSpPr>
        <dsp:cNvPr id="228" name=""/>
        <dsp:cNvSpPr/>
      </dsp:nvSpPr>
      <dsp:spPr>
        <a:xfrm>
          <a:off x="578294" y="703597"/>
          <a:ext cx="829705" cy="8297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a:lstStyle/>
        <a:p/>
      </dsp:txBody>
    </dsp:sp>
    <dsp:sp modelId="{90465216-5EAD-49B1-BECC-259052B87A64}">
      <dsp:nvSpPr>
        <dsp:cNvPr id="229" name=""/>
        <dsp:cNvSpPr/>
      </dsp:nvSpPr>
      <dsp:spPr>
        <a:xfrm>
          <a:off x="752532" y="877835"/>
          <a:ext cx="481229" cy="481229"/>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a:lstStyle/>
        <a:p/>
      </dsp:txBody>
    </dsp:sp>
    <dsp:sp modelId="{E6C98436-75A3-4A25-A7E5-F99D88BF3702}">
      <dsp:nvSpPr>
        <dsp:cNvPr id="230" name=""/>
        <dsp:cNvSpPr/>
      </dsp:nvSpPr>
      <dsp:spPr>
        <a:xfrm>
          <a:off x="1585794" y="703597"/>
          <a:ext cx="1955734" cy="829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Find the profitable vegetables from list of vegetables</a:t>
          </a:r>
        </a:p>
      </dsp:txBody>
      <dsp:txXfrm>
        <a:off x="1585794" y="703597"/>
        <a:ext cx="1955734" cy="829705"/>
      </dsp:txXfrm>
    </dsp:sp>
    <dsp:sp modelId="{99668184-C84E-4F4D-8A22-9B3339036675}">
      <dsp:nvSpPr>
        <dsp:cNvPr id="231" name=""/>
        <dsp:cNvSpPr/>
      </dsp:nvSpPr>
      <dsp:spPr>
        <a:xfrm>
          <a:off x="3882301" y="703597"/>
          <a:ext cx="829705" cy="8297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a:lstStyle/>
        <a:p/>
      </dsp:txBody>
    </dsp:sp>
    <dsp:sp modelId="{4A8F5380-89EB-4157-85D9-633A3C407CA0}">
      <dsp:nvSpPr>
        <dsp:cNvPr id="232" name=""/>
        <dsp:cNvSpPr/>
      </dsp:nvSpPr>
      <dsp:spPr>
        <a:xfrm>
          <a:off x="4056539" y="877835"/>
          <a:ext cx="481229" cy="48122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a:lstStyle/>
        <a:p/>
      </dsp:txBody>
    </dsp:sp>
    <dsp:sp modelId="{7B50EFD1-5037-42EF-AC3D-0233E82D0177}">
      <dsp:nvSpPr>
        <dsp:cNvPr id="233" name=""/>
        <dsp:cNvSpPr/>
      </dsp:nvSpPr>
      <dsp:spPr>
        <a:xfrm>
          <a:off x="4889800" y="703597"/>
          <a:ext cx="1955734" cy="829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Suggest profitable vegetables for farmers individually</a:t>
          </a:r>
        </a:p>
      </dsp:txBody>
      <dsp:txXfrm>
        <a:off x="4889800" y="703597"/>
        <a:ext cx="1955734" cy="829705"/>
      </dsp:txXfrm>
    </dsp:sp>
    <dsp:sp modelId="{4C93D215-21B6-4576-9026-0E2C281A899E}">
      <dsp:nvSpPr>
        <dsp:cNvPr id="234" name=""/>
        <dsp:cNvSpPr/>
      </dsp:nvSpPr>
      <dsp:spPr>
        <a:xfrm>
          <a:off x="7186307" y="703597"/>
          <a:ext cx="829705" cy="8297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a:lstStyle/>
        <a:p/>
      </dsp:txBody>
    </dsp:sp>
    <dsp:sp modelId="{30FB54BE-FA14-47AF-8107-B6BF1B2DA649}">
      <dsp:nvSpPr>
        <dsp:cNvPr id="235" name=""/>
        <dsp:cNvSpPr/>
      </dsp:nvSpPr>
      <dsp:spPr>
        <a:xfrm>
          <a:off x="7360546" y="877835"/>
          <a:ext cx="481229" cy="48122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a:lstStyle/>
        <a:p/>
      </dsp:txBody>
    </dsp:sp>
    <dsp:sp modelId="{C2E1081F-ECCC-4E52-947A-6F715AADEFB7}">
      <dsp:nvSpPr>
        <dsp:cNvPr id="236" name=""/>
        <dsp:cNvSpPr/>
      </dsp:nvSpPr>
      <dsp:spPr>
        <a:xfrm>
          <a:off x="8193807" y="703597"/>
          <a:ext cx="1955734" cy="829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List vegetable not to cultivate to stop overproduction</a:t>
          </a:r>
        </a:p>
      </dsp:txBody>
      <dsp:txXfrm>
        <a:off x="8193807" y="703597"/>
        <a:ext cx="1955734" cy="829705"/>
      </dsp:txXfrm>
    </dsp:sp>
  </dsp:spTree>
</dsp:drawing>
</file>

<file path=ppt/diagrams/drawing7.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229" name=""/>
      <dsp:cNvGrpSpPr/>
    </dsp:nvGrpSpPr>
    <dsp:grpSpPr/>
    <dsp:sp modelId="{F8C887FC-2B81-4262-89CA-8FB19381D786}">
      <dsp:nvSpPr>
        <dsp:cNvPr id="230" name=""/>
        <dsp:cNvSpPr/>
      </dsp:nvSpPr>
      <dsp:spPr>
        <a:xfrm>
          <a:off x="0" y="232016"/>
          <a:ext cx="6628804" cy="1433396"/>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kern="1200"/>
            <a:t>This section MUST include following sections</a:t>
          </a:r>
          <a:endParaRPr lang="en-US" sz="2700" kern="1200"/>
        </a:p>
      </dsp:txBody>
      <dsp:txXfrm>
        <a:off x="69972" y="301989"/>
        <a:ext cx="6488859" cy="1293451"/>
      </dsp:txXfrm>
    </dsp:sp>
    <dsp:sp modelId="{1CDAC6FC-EBA8-4AFF-BD1A-94124B7DDCEC}">
      <dsp:nvSpPr>
        <dsp:cNvPr id="231" name=""/>
        <dsp:cNvSpPr/>
      </dsp:nvSpPr>
      <dsp:spPr>
        <a:xfrm>
          <a:off x="0" y="1665412"/>
          <a:ext cx="6628804" cy="1648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kern="1200"/>
            <a:t>System Diagram</a:t>
          </a:r>
          <a:r>
            <a:rPr lang="en-US" sz="2100" kern="1200"/>
            <a:t> </a:t>
          </a:r>
        </a:p>
        <a:p>
          <a:pPr marL="228600" lvl="1" indent="-228600" algn="l" defTabSz="933450">
            <a:lnSpc>
              <a:spcPct val="90000"/>
            </a:lnSpc>
            <a:spcBef>
              <a:spcPct val="0"/>
            </a:spcBef>
            <a:spcAft>
              <a:spcPct val="20000"/>
            </a:spcAft>
            <a:buChar char="•"/>
          </a:pPr>
          <a:r>
            <a:rPr lang="en-US" sz="2100" b="0" kern="1200"/>
            <a:t>Technologies, techniques, algorithms to be used</a:t>
          </a:r>
          <a:endParaRPr lang="en-US" sz="2100" kern="1200"/>
        </a:p>
        <a:p>
          <a:pPr marL="228600" lvl="1" indent="-228600" algn="l" defTabSz="933450">
            <a:lnSpc>
              <a:spcPct val="90000"/>
            </a:lnSpc>
            <a:spcBef>
              <a:spcPct val="0"/>
            </a:spcBef>
            <a:spcAft>
              <a:spcPct val="20000"/>
            </a:spcAft>
            <a:buChar char="•"/>
          </a:pPr>
          <a:r>
            <a:rPr lang="en-US" sz="2100" b="0" kern="1200"/>
            <a:t>System, personal, and software specification Requirements</a:t>
          </a:r>
          <a:endParaRPr lang="en-US" sz="2100" kern="1200"/>
        </a:p>
        <a:p>
          <a:pPr marL="228600" lvl="1" indent="-228600" algn="l" defTabSz="933450">
            <a:lnSpc>
              <a:spcPct val="90000"/>
            </a:lnSpc>
            <a:spcBef>
              <a:spcPct val="0"/>
            </a:spcBef>
            <a:spcAft>
              <a:spcPct val="20000"/>
            </a:spcAft>
            <a:buChar char="•"/>
          </a:pPr>
          <a:r>
            <a:rPr lang="en-US" sz="2100" b="0" kern="1200"/>
            <a:t>WBS</a:t>
          </a:r>
          <a:endParaRPr lang="en-US" sz="2100" kern="1200"/>
        </a:p>
      </dsp:txBody>
      <dsp:txXfrm>
        <a:off x="0" y="1665412"/>
        <a:ext cx="6628804" cy="1648754"/>
      </dsp:txXfrm>
    </dsp:sp>
    <dsp:sp modelId="{42E17241-E9FA-4D85-92CA-B4B67A68D16C}">
      <dsp:nvSpPr>
        <dsp:cNvPr id="232" name=""/>
        <dsp:cNvSpPr/>
      </dsp:nvSpPr>
      <dsp:spPr>
        <a:xfrm>
          <a:off x="0" y="3314167"/>
          <a:ext cx="6628804" cy="1433396"/>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u="sng" kern="1200"/>
            <a:t>Note: You should use “Individual Title and Content” Slide layout to add the details</a:t>
          </a:r>
          <a:endParaRPr lang="en-US" sz="2700" kern="1200"/>
        </a:p>
      </dsp:txBody>
      <dsp:txXfrm>
        <a:off x="69972" y="3384140"/>
        <a:ext cx="6488859" cy="1293451"/>
      </dsp:txXfrm>
    </dsp:sp>
  </dsp:spTree>
</dsp:drawing>
</file>

<file path=ppt/diagrams/layout1.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type="rect" r:blip="">
                <dgm:adjLst/>
              </dgm:shape>
              <dgm:presOf axis="self"/>
              <dgm:constrLst>
                <dgm:constr type="primFontSz" refType="h" op="lte" fact="0.5"/>
                <dgm:constr type="lMarg" refType="w" fact="0.2016"/>
                <dgm:constr type="rMarg" refType="w" fact="0.2016"/>
              </dgm:constrLst>
              <dgm:ruleLst>
                <dgm:rule type="primFontSz" val="13"/>
              </dgm:ruleLst>
            </dgm:layoutNode>
            <dgm:layoutNode name="descendantBox" styleLbl="bgAccFollowNode1">
              <dgm:alg type="tx">
                <dgm:param type="stBulletLvl" val="0"/>
                <dgm:param type="parTxLTRAlign" val="l"/>
              </dgm:alg>
              <dgm:shape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dgm:ruleLst>
            </dgm:layoutNode>
          </dgm:layoutNode>
        </dgm:if>
        <dgm:else name="Name17">
          <dgm:layoutNode name="arrowAndChildren">
            <dgm:alg type="composite"/>
            <dgm:shape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type="rect" r:blip="" zOrderOff="1" hideGeom="1">
                    <dgm:adjLst/>
                  </dgm:shape>
                </dgm:if>
                <dgm:else name="Name23">
                  <dgm:shape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dgm:ruleLst>
            </dgm:layoutNode>
            <dgm:layoutNode name="arrow" styleLbl="alignNode1">
              <dgm:alg type="sp"/>
              <dgm:shape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dgm:ruleLst>
            </dgm:layoutNode>
          </dgm:layoutNode>
        </dgm:else>
      </dgm:choose>
      <dgm:forEach name="Name31" axis="precedSib" ptType="sibTrans" st="-1" cnt="1">
        <dgm:layoutNode name="sp">
          <dgm:alg type="sp"/>
          <dgm:shape r:blip="">
            <dgm:adjLst/>
          </dgm:shape>
          <dgm:presOf axis="self"/>
          <dgm:constrLst/>
          <dgm:ruleLst/>
        </dgm:layoutNode>
      </dgm:forEach>
    </dgm:forEach>
  </dgm:layoutNode>
</dgm:layoutDef>
</file>

<file path=ppt/diagrams/layout2.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type="rect" r:blip="" hideGeom="1">
                  <dgm:adjLst/>
                </dgm:shape>
                <dgm:presOf/>
              </dgm:layoutNode>
              <dgm:layoutNode name="desPictures" styleLbl="alignImgPlace1">
                <dgm:alg type="sp"/>
                <dgm:shape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fact="1"/>
                    <dgm:rule type="primFontSz" val="5"/>
                  </dgm:ruleLst>
                </dgm:layoutNode>
              </dgm:layoutNode>
            </dgm:layoutNode>
            <dgm:forEach name="Name31" axis="followSib" ptType="sibTrans" cnt="1">
              <dgm:layoutNode name="spaceV">
                <dgm:alg type="sp"/>
                <dgm:shape r:blip="">
                  <dgm:adjLst/>
                </dgm:shape>
                <dgm:presOf/>
              </dgm:layoutNode>
            </dgm:forEach>
          </dgm:forEach>
        </dgm:layoutNode>
      </dgm:if>
      <dgm:else name="Name32"/>
    </dgm:choose>
    <dgm:layoutNode name="maxNode">
      <dgm:alg type="lin"/>
      <dgm:shape r:blip="">
        <dgm:adjLst/>
      </dgm:shape>
      <dgm:presOf/>
      <dgm:constrLst>
        <dgm:constr type="w" for="ch"/>
        <dgm:constr type="h" for="ch"/>
      </dgm:constrLst>
      <dgm:layoutNode name="Name33">
        <dgm:alg type="sp"/>
        <dgm:shape r:blip="">
          <dgm:adjLst/>
        </dgm:shape>
        <dgm:presOf/>
      </dgm:layoutNode>
    </dgm:layoutNode>
  </dgm:layoutNode>
</dgm:layoutDef>
</file>

<file path=ppt/diagrams/layout3.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rot="90" type="round2SameRect" r:blip="">
                    <dgm:adjLst/>
                  </dgm:shape>
                </dgm:if>
                <dgm:else name="Name12">
                  <dgm:shape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dgm:ruleLst>
            </dgm:layoutNode>
          </dgm:if>
          <dgm:else name="Name13"/>
        </dgm:choose>
      </dgm:layoutNode>
      <dgm:forEach name="Name14" axis="followSib" ptType="sibTrans" cnt="1">
        <dgm:layoutNode name="sp">
          <dgm:alg type="sp"/>
          <dgm:shape r:blip="">
            <dgm:adjLst/>
          </dgm:shape>
          <dgm:presOf/>
          <dgm:constrLst/>
          <dgm:ruleLst/>
        </dgm:layoutNode>
      </dgm:forEach>
    </dgm:forEach>
  </dgm:layoutNode>
</dgm:layoutDef>
</file>

<file path=ppt/diagrams/layout4.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r:blip="">
            <dgm:adjLst/>
          </dgm:shape>
          <dgm:presOf/>
          <dgm:ruleLst/>
          <dgm:layoutNode name="rootComposite1">
            <dgm:alg type="composite"/>
            <dgm:shape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dgm:ruleLst>
            </dgm:layoutNode>
            <dgm:layoutNode name="rootConnector1" moveWith="rootText1">
              <dgm:alg type="sp"/>
              <dgm:shape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r:blip="">
                          <dgm:adjLst/>
                        </dgm:shape>
                        <dgm:presOf/>
                        <dgm:constrLst>
                          <dgm:constr type="alignOff" val="0.65"/>
                        </dgm:constrLst>
                      </dgm:if>
                      <dgm:else name="Name64">
                        <dgm:alg type="hierRoot">
                          <dgm:param type="hierAlign" val="tR"/>
                        </dgm:alg>
                        <dgm:shape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r:blip="">
                          <dgm:adjLst/>
                        </dgm:shape>
                        <dgm:presOf/>
                        <dgm:constrLst>
                          <dgm:constr type="alignOff" val="0.65"/>
                        </dgm:constrLst>
                      </dgm:if>
                      <dgm:else name="Name68">
                        <dgm:alg type="hierRoot">
                          <dgm:param type="hierAlign" val="tL"/>
                        </dgm:alg>
                        <dgm:shape r:blip="">
                          <dgm:adjLst/>
                        </dgm:shape>
                        <dgm:presOf/>
                        <dgm:constrLst>
                          <dgm:constr type="alignOff" val="0.25"/>
                        </dgm:constrLst>
                      </dgm:else>
                    </dgm:choose>
                  </dgm:if>
                  <dgm:if name="Name69" func="var" arg="hierBranch" op="equ" val="std">
                    <dgm:alg type="hierRoot"/>
                    <dgm:shape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r:blip="">
                              <dgm:adjLst/>
                            </dgm:shape>
                            <dgm:presOf/>
                            <dgm:constrLst>
                              <dgm:constr type="alignOff" val="0.65"/>
                            </dgm:constrLst>
                          </dgm:if>
                          <dgm:else name="Name75">
                            <dgm:alg type="hierRoot">
                              <dgm:param type="hierAlign" val="tL"/>
                            </dgm:alg>
                            <dgm:shape r:blip="">
                              <dgm:adjLst/>
                            </dgm:shape>
                            <dgm:presOf/>
                            <dgm:constrLst>
                              <dgm:constr type="alignOff" val="0.25"/>
                            </dgm:constrLst>
                          </dgm:else>
                        </dgm:choose>
                      </dgm:if>
                      <dgm:else name="Name76">
                        <dgm:alg type="hierRoot"/>
                        <dgm:shape r:blip="">
                          <dgm:adjLst/>
                        </dgm:shape>
                        <dgm:presOf/>
                        <dgm:constrLst>
                          <dgm:constr type="alignOff"/>
                          <dgm:constr type="bendDist" for="des" ptType="parTrans" refType="sp" fact="0.5"/>
                        </dgm:constrLst>
                      </dgm:else>
                    </dgm:choose>
                  </dgm:if>
                  <dgm:else name="Name77">
                    <dgm:alg type="hierRoot"/>
                    <dgm:shape r:blip="">
                      <dgm:adjLst/>
                    </dgm:shape>
                    <dgm:presOf/>
                    <dgm:constrLst>
                      <dgm:constr type="alignOff" val="0.65"/>
                    </dgm:constrLst>
                  </dgm:else>
                </dgm:choose>
                <dgm:ruleLst/>
                <dgm:layoutNode name="rootComposite">
                  <dgm:alg type="composite"/>
                  <dgm:shape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dgm:ruleLst>
                  </dgm:layoutNode>
                  <dgm:layoutNode name="rootConnector" moveWith="rootText">
                    <dgm:alg type="sp"/>
                    <dgm:shape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r:blip="">
                      <dgm:adjLst/>
                    </dgm:shape>
                    <dgm:presOf/>
                    <dgm:constrLst>
                      <dgm:constr type="alignOff" val="0.65"/>
                    </dgm:constrLst>
                  </dgm:if>
                  <dgm:if name="Name114" func="var" arg="hierBranch" op="equ" val="r">
                    <dgm:alg type="hierRoot">
                      <dgm:param type="hierAlign" val="tL"/>
                    </dgm:alg>
                    <dgm:shape r:blip="">
                      <dgm:adjLst/>
                    </dgm:shape>
                    <dgm:presOf/>
                    <dgm:constrLst>
                      <dgm:constr type="alignOff" val="0.65"/>
                    </dgm:constrLst>
                  </dgm:if>
                  <dgm:if name="Name115" func="var" arg="hierBranch" op="equ" val="hang">
                    <dgm:alg type="hierRoot"/>
                    <dgm:shape r:blip="">
                      <dgm:adjLst/>
                    </dgm:shape>
                    <dgm:presOf/>
                    <dgm:constrLst>
                      <dgm:constr type="alignOff" val="0.65"/>
                    </dgm:constrLst>
                  </dgm:if>
                  <dgm:if name="Name116" func="var" arg="hierBranch" op="equ" val="std">
                    <dgm:alg type="hierRoot"/>
                    <dgm:shape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r:blip="">
                          <dgm:adjLst/>
                        </dgm:shape>
                        <dgm:presOf/>
                        <dgm:constrLst>
                          <dgm:constr type="alignOff" val="0.65"/>
                        </dgm:constrLst>
                      </dgm:if>
                      <dgm:else name="Name120">
                        <dgm:alg type="hierRoot"/>
                        <dgm:shape r:blip="">
                          <dgm:adjLst/>
                        </dgm:shape>
                        <dgm:presOf/>
                        <dgm:constrLst>
                          <dgm:constr type="alignOff"/>
                          <dgm:constr type="bendDist" for="des" ptType="parTrans" refType="sp" fact="0.5"/>
                        </dgm:constrLst>
                      </dgm:else>
                    </dgm:choose>
                  </dgm:if>
                  <dgm:else name="Name121"/>
                </dgm:choose>
                <dgm:ruleLst/>
                <dgm:layoutNode name="rootComposite3">
                  <dgm:alg type="composite"/>
                  <dgm:shape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dgm:ruleLst>
                  </dgm:layoutNode>
                  <dgm:layoutNode name="rootConnector3" moveWith="rootText1">
                    <dgm:alg type="sp"/>
                    <dgm:shape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dgm:ruleLst>
    <dgm:forEach name="Name0" axis="ch" ptType="node">
      <dgm:layoutNode name="parentText" styleLbl="node1">
        <dgm:varLst>
          <dgm:chMax val="0"/>
          <dgm:bulletEnabled val="1"/>
        </dgm:varLst>
        <dgm:alg type="tx">
          <dgm:param type="parTxLTRAlign" val="l"/>
          <dgm:param type="parTxRTLAlign" val="r"/>
        </dgm:alg>
        <dgm:shape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dgm:ruleLst>
      </dgm:layoutNode>
      <dgm:choose name="Name1">
        <dgm:if name="Name2" axis="ch" ptType="node" func="cnt" op="gte" val="1">
          <dgm:layoutNode name="childText" styleLbl="revTx">
            <dgm:varLst>
              <dgm:bulletEnabled val="1"/>
            </dgm:varLst>
            <dgm:alg type="tx">
              <dgm:param type="stBulletLvl" val="1"/>
              <dgm:param type="lnSpAfChP" val="20"/>
            </dgm:alg>
            <dgm:shape type="rect" r:blip="">
              <dgm:adjLst/>
            </dgm:shape>
            <dgm:presOf axis="des" ptType="node"/>
            <dgm:constrLst>
              <dgm:constr type="tMarg" refType="primFontSz" fact="0.1"/>
              <dgm:constr type="bMarg" refType="primFontSz" fact="0.1"/>
              <dgm:constr type="lMarg" refType="w" fact="0.09"/>
            </dgm:constrLst>
            <dgm:ruleLst>
              <dgm:rule type="h" val="INF"/>
            </dgm:ruleLst>
          </dgm:layoutNode>
        </dgm:if>
        <dgm:else name="Name3">
          <dgm:choose name="Name4">
            <dgm:if name="Name5" axis="par ch" ptType="doc node" func="cnt" op="gte" val="2">
              <dgm:forEach name="Name6" axis="followSib" ptType="sibTrans" cnt="1">
                <dgm:layoutNode name="spacer">
                  <dgm:alg type="sp"/>
                  <dgm:shape r:blip="">
                    <dgm:adjLst/>
                  </dgm:shape>
                  <dgm:presOf/>
                  <dgm:constrLst/>
                  <dgm:ruleLst/>
                </dgm:layoutNode>
              </dgm:forEach>
            </dgm:if>
            <dgm:else name="Name7"/>
          </dgm:choose>
        </dgm:else>
      </dgm:choose>
    </dgm:forEach>
  </dgm:layoutNode>
</dgm:layoutDef>
</file>

<file path=ppt/diagrams/layout6.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dgm:ruleLst>
      <dgm:forEach name="Name6" axis="ch" ptType="node">
        <dgm:layoutNode name="compNode">
          <dgm:alg type="composite"/>
          <dgm:shape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type="ellipse" r:blip="">
              <dgm:adjLst/>
            </dgm:shape>
            <dgm:presOf/>
            <dgm:constrLst/>
            <dgm:ruleLst/>
          </dgm:layoutNode>
          <dgm:layoutNode name="iconRect" styleLbl="node1">
            <dgm:alg type="sp"/>
            <dgm:shape type="rect" r:blip="" blipPhldr="1">
              <dgm:adjLst/>
            </dgm:shape>
            <dgm:presOf/>
            <dgm:constrLst/>
            <dgm:ruleLst/>
          </dgm:layoutNode>
          <dgm:layoutNode name="spaceRect">
            <dgm:alg type="sp"/>
            <dgm:shape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type="rect" r:blip="">
              <dgm:adjLst/>
            </dgm:shape>
            <dgm:presOf axis="self" ptType="node"/>
            <dgm:constrLst>
              <dgm:constr type="lMarg"/>
              <dgm:constr type="rMarg"/>
              <dgm:constr type="tMarg"/>
              <dgm:constr type="bMarg"/>
            </dgm:constrLst>
            <dgm:ruleLst>
              <dgm:rule type="primFontSz" val="11"/>
            </dgm:ruleLst>
          </dgm:layoutNode>
        </dgm:layoutNode>
        <dgm:forEach name="Name10" axis="followSib" ptType="sibTrans" cnt="1">
          <dgm:layoutNode name="sibTrans">
            <dgm:alg type="sp"/>
            <dgm:shape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dgm:ruleLst>
    <dgm:forEach name="Name0" axis="ch" ptType="node">
      <dgm:layoutNode name="parentText" styleLbl="node1">
        <dgm:varLst>
          <dgm:chMax val="0"/>
          <dgm:bulletEnabled val="1"/>
        </dgm:varLst>
        <dgm:alg type="tx">
          <dgm:param type="parTxLTRAlign" val="l"/>
          <dgm:param type="parTxRTLAlign" val="r"/>
        </dgm:alg>
        <dgm:shape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dgm:ruleLst>
      </dgm:layoutNode>
      <dgm:choose name="Name1">
        <dgm:if name="Name2" axis="ch" ptType="node" func="cnt" op="gte" val="1">
          <dgm:layoutNode name="childText" styleLbl="revTx">
            <dgm:varLst>
              <dgm:bulletEnabled val="1"/>
            </dgm:varLst>
            <dgm:alg type="tx">
              <dgm:param type="stBulletLvl" val="1"/>
              <dgm:param type="lnSpAfChP" val="20"/>
            </dgm:alg>
            <dgm:shape type="rect" r:blip="">
              <dgm:adjLst/>
            </dgm:shape>
            <dgm:presOf axis="des" ptType="node"/>
            <dgm:constrLst>
              <dgm:constr type="tMarg" refType="primFontSz" fact="0.1"/>
              <dgm:constr type="bMarg" refType="primFontSz" fact="0.1"/>
              <dgm:constr type="lMarg" refType="w" fact="0.09"/>
            </dgm:constrLst>
            <dgm:ruleLst>
              <dgm:rule type="h" val="INF"/>
            </dgm:ruleLst>
          </dgm:layoutNode>
        </dgm:if>
        <dgm:else name="Name3">
          <dgm:choose name="Name4">
            <dgm:if name="Name5" axis="par ch" ptType="doc node" func="cnt" op="gte" val="2">
              <dgm:forEach name="Name6" axis="followSib" ptType="sibTrans" cnt="1">
                <dgm:layoutNode name="spacer">
                  <dgm:alg type="sp"/>
                  <dgm:shape r:blip="">
                    <dgm:adjLst/>
                  </dgm:shape>
                  <dgm:presOf/>
                  <dgm:constrLst/>
                  <dgm:ruleLst/>
                </dgm:layoutNode>
              </dgm:forEach>
            </dgm:if>
            <dgm:else name="Name7"/>
          </dgm:choose>
        </dgm:else>
      </dgm:choose>
    </dgm:forEach>
  </dgm:layoutNode>
</dgm:layoutDef>
</file>

<file path=ppt/diagrams/quickStyle1.xml><?xml version="1.0" encoding="utf-8"?>
<dgm:styleDef xmlns:a="http://schemas.openxmlformats.org/drawingml/2006/main" xmlns:dgm="http://schemas.openxmlformats.org/drawingml/2006/diagram"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a="http://schemas.openxmlformats.org/drawingml/2006/main" xmlns:dgm="http://schemas.openxmlformats.org/drawingml/2006/diagram"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a="http://schemas.openxmlformats.org/drawingml/2006/main" xmlns:dgm="http://schemas.openxmlformats.org/drawingml/2006/diagram"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a="http://schemas.openxmlformats.org/drawingml/2006/main" xmlns:dgm="http://schemas.openxmlformats.org/drawingml/2006/diagram"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a="http://schemas.openxmlformats.org/drawingml/2006/main" xmlns:dgm="http://schemas.openxmlformats.org/drawingml/2006/diagram"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&#65279;<?xml version="1.0" encoding="utf-8" standalone="yes"?><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3/8/2021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IT18181784   Lathusha Sritharan      2021-23</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0B8AC8-E212-48B2-9917-7448FC83DD17}" type="slidenum">
              <a:rPr lang="en-US" smtClean="0"/>
              <a:t>18</a:t>
            </a:fld>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Date Placeholder 5"/>
          <p:cNvSpPr>
            <a:spLocks noGrp="1"/>
          </p:cNvSpPr>
          <p:nvPr>
            <p:ph type="dt" idx="12"/>
          </p:nvPr>
        </p:nvSpPr>
        <p:spPr/>
        <p:txBody>
          <a:bodyPr/>
          <a:lstStyle/>
          <a:p>
            <a:fld id="{768300F9-60B7-4BE0-8182-19F5B456A1FF}" type="datetime1">
              <a:rPr lang="en-US" smtClean="0"/>
              <a:t>11/5/2021</a:t>
            </a:fld>
            <a:endParaRPr lang="en-US"/>
          </a:p>
        </p:txBody>
      </p:sp>
    </p:spTree>
    <p:extLst>
      <p:ext uri="{BB962C8B-B14F-4D97-AF65-F5344CB8AC3E}">
        <p14:creationId xmlns:p14="http://schemas.microsoft.com/office/powerpoint/2010/main" val="2895189441"/>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image" Target="../media/image3.jpeg" /><Relationship Id="rId2"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image" Target="../media/image3.jpeg" /><Relationship Id="rId2"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7.xml.rels>&#65279;<?xml version="1.0" encoding="utf-8" standalone="yes"?><Relationships xmlns="http://schemas.openxmlformats.org/package/2006/relationships"><Relationship Id="rId1" Type="http://schemas.openxmlformats.org/officeDocument/2006/relationships/image" Target="../media/image3.jpeg" /><Relationship Id="rId2" Type="http://schemas.openxmlformats.org/officeDocument/2006/relationships/slideMaster" Target="../slideMasters/slideMaster4.xml" /></Relationships>
</file>

<file path=ppt/slideLayouts/_rels/slideLayout48.xml.rels>&#65279;<?xml version="1.0" encoding="utf-8" standalone="yes"?><Relationships xmlns="http://schemas.openxmlformats.org/package/2006/relationships"><Relationship Id="rId1" Type="http://schemas.openxmlformats.org/officeDocument/2006/relationships/image" Target="../media/image3.jpeg" /><Relationship Id="rId2" Type="http://schemas.openxmlformats.org/officeDocument/2006/relationships/slideMaster" Target="../slideMasters/slideMaster4.xml" /></Relationships>
</file>

<file path=ppt/slideLayouts/_rels/slideLayout49.xml.rels>&#65279;<?xml version="1.0" encoding="utf-8" standalone="yes"?><Relationships xmlns="http://schemas.openxmlformats.org/package/2006/relationships"><Relationship Id="rId1" Type="http://schemas.openxmlformats.org/officeDocument/2006/relationships/image" Target="../media/image3.jpeg" /><Relationship Id="rId2" Type="http://schemas.openxmlformats.org/officeDocument/2006/relationships/slideMaster" Target="../slideMasters/slideMaster4.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image" Target="../media/image3.jpeg" /><Relationship Id="rId2" Type="http://schemas.openxmlformats.org/officeDocument/2006/relationships/slideMaster" Target="../slideMasters/slideMaster4.xml" /></Relationships>
</file>

<file path=ppt/slideLayouts/_rels/slideLayout51.xml.rels>&#65279;<?xml version="1.0" encoding="utf-8" standalone="yes"?><Relationships xmlns="http://schemas.openxmlformats.org/package/2006/relationships"><Relationship Id="rId1" Type="http://schemas.openxmlformats.org/officeDocument/2006/relationships/image" Target="../media/image3.jpeg" /><Relationship Id="rId2" Type="http://schemas.openxmlformats.org/officeDocument/2006/relationships/slideMaster" Target="../slideMasters/slideMaster4.xml" /></Relationships>
</file>

<file path=ppt/slideLayouts/_rels/slideLayout52.xml.rels>&#65279;<?xml version="1.0" encoding="utf-8" standalone="yes"?><Relationships xmlns="http://schemas.openxmlformats.org/package/2006/relationships"><Relationship Id="rId1" Type="http://schemas.openxmlformats.org/officeDocument/2006/relationships/image" Target="../media/image3.jpeg" /><Relationship Id="rId2" Type="http://schemas.openxmlformats.org/officeDocument/2006/relationships/slideMaster" Target="../slideMasters/slideMaster4.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6.xml.rels>&#65279;<?xml version="1.0" encoding="utf-8" standalone="yes"?><Relationships xmlns="http://schemas.openxmlformats.org/package/2006/relationships"><Relationship Id="rId1" Type="http://schemas.openxmlformats.org/officeDocument/2006/relationships/image" Target="../media/image3.jpeg" /><Relationship Id="rId2" Type="http://schemas.openxmlformats.org/officeDocument/2006/relationships/slideMaster" Target="../slideMasters/slideMaster4.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25A0C36C-1643-474A-A8BB-05985E3B1508}"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EE2E27AC-6C7A-4FF3-8188-6393E67030E0}"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A3092A44-C695-4AB3-A869-F8F75FE64889}"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6" name="Rectangle 25"/>
            <p:cNvSpPr/>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8" name="Rectangle 27"/>
            <p:cNvSpPr/>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9" name="Rectangle 28"/>
            <p:cNvSpPr/>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30" name="Rectangle 29"/>
            <p:cNvSpPr/>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438403626"/>
      </p:ext>
    </p:extLst>
  </p:cSld>
  <p:clrMapOvr>
    <a:masterClrMapping/>
  </p:clrMapOvr>
  <p:transition/>
  <p:timing/>
  <p:hf sldNum="0" hdr="0" dt="0"/>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598133969"/>
      </p:ext>
    </p:extLst>
  </p:cSld>
  <p:clrMapOvr>
    <a:masterClrMapping/>
  </p:clrMapOvr>
  <p:transition/>
  <p:timing/>
  <p:hf sldNum="0" hdr="0" dt="0"/>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7" name="Rectangle 6">
            <a:extLst>
              <a:ext uri="{FF2B5EF4-FFF2-40B4-BE49-F238E27FC236}">
                <a16:creationId xmlns:a16="http://schemas.microsoft.com/office/drawing/2014/main" id="{0B79D672-EDC5-4715-BB4C-025FCA73B4A7}"/>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902338820"/>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a:t>‹#›</a:t>
            </a:fld>
            <a:endParaRPr lang="en-US"/>
          </a:p>
        </p:txBody>
      </p:sp>
      <p:sp>
        <p:nvSpPr>
          <p:cNvPr id="8" name="Rectangle 7">
            <a:extLst>
              <a:ext uri="{FF2B5EF4-FFF2-40B4-BE49-F238E27FC236}">
                <a16:creationId xmlns:a16="http://schemas.microsoft.com/office/drawing/2014/main" id="{AE4A6FAB-C64A-4808-876D-8A1A56635AF0}"/>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155190023"/>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t>‹#›</a:t>
            </a:fld>
            <a:endParaRPr lang="en-US"/>
          </a:p>
        </p:txBody>
      </p:sp>
      <p:sp>
        <p:nvSpPr>
          <p:cNvPr id="10" name="Rectangle 9">
            <a:extLst>
              <a:ext uri="{FF2B5EF4-FFF2-40B4-BE49-F238E27FC236}">
                <a16:creationId xmlns:a16="http://schemas.microsoft.com/office/drawing/2014/main" id="{1E35FCC7-F232-405C-BF4F-1C9BBA520597}"/>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2755869046"/>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a:t>3/8/2021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t>‹#›</a:t>
            </a:fld>
            <a:endParaRPr lang="en-US"/>
          </a:p>
        </p:txBody>
      </p:sp>
      <p:sp>
        <p:nvSpPr>
          <p:cNvPr id="6" name="Rectangle 5">
            <a:extLst>
              <a:ext uri="{FF2B5EF4-FFF2-40B4-BE49-F238E27FC236}">
                <a16:creationId xmlns:a16="http://schemas.microsoft.com/office/drawing/2014/main" id="{3EF7F75D-883A-4265-8C64-909945A1607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850466007"/>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B61BEF0D-F0BB-DE4B-95CE-6DB70DBA9567}" type="datetimeFigureOut">
              <a:rPr lang="en-US"/>
              <a:t>3/8/2021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t>‹#›</a:t>
            </a:fld>
            <a:endParaRPr lang="en-US"/>
          </a:p>
        </p:txBody>
      </p:sp>
      <p:sp>
        <p:nvSpPr>
          <p:cNvPr id="5" name="二等辺三角形 9">
            <a:extLst>
              <a:ext uri="{FF2B5EF4-FFF2-40B4-BE49-F238E27FC236}">
                <a16:creationId xmlns:a16="http://schemas.microsoft.com/office/drawing/2014/main" id="{9F7AB1CC-73B7-48F1-A970-CC72F560F4EB}"/>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6" name="二等辺三角形 10">
            <a:extLst>
              <a:ext uri="{FF2B5EF4-FFF2-40B4-BE49-F238E27FC236}">
                <a16:creationId xmlns:a16="http://schemas.microsoft.com/office/drawing/2014/main" id="{6D2F75CD-6396-4172-BB55-9153707E8449}"/>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7" name="Slide Number Placeholder 5">
            <a:extLst>
              <a:ext uri="{FF2B5EF4-FFF2-40B4-BE49-F238E27FC236}">
                <a16:creationId xmlns:a16="http://schemas.microsoft.com/office/drawing/2014/main" id="{EA12C871-B5B7-4699-9958-4606AB328D91}"/>
              </a:ext>
            </a:extLst>
          </p:cNvPr>
          <p:cNvSpPr txBox="1"/>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t>‹#›</a:t>
            </a:fld>
            <a:endParaRPr lang="en-US"/>
          </a:p>
        </p:txBody>
      </p:sp>
      <p:sp>
        <p:nvSpPr>
          <p:cNvPr id="8" name="Rectangle 7">
            <a:extLst>
              <a:ext uri="{FF2B5EF4-FFF2-40B4-BE49-F238E27FC236}">
                <a16:creationId xmlns:a16="http://schemas.microsoft.com/office/drawing/2014/main" id="{693044EC-3E32-4046-8C33-5F3F8517AB8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2269346212"/>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a:t>‹#›</a:t>
            </a:fld>
            <a:endParaRPr lang="en-US"/>
          </a:p>
        </p:txBody>
      </p:sp>
      <p:sp>
        <p:nvSpPr>
          <p:cNvPr id="8" name="二等辺三角形 11">
            <a:extLst>
              <a:ext uri="{FF2B5EF4-FFF2-40B4-BE49-F238E27FC236}">
                <a16:creationId xmlns:a16="http://schemas.microsoft.com/office/drawing/2014/main" id="{01CC0648-43BE-441A-9479-8056FFDE3E01}"/>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9" name="二等辺三角形 9">
            <a:extLst>
              <a:ext uri="{FF2B5EF4-FFF2-40B4-BE49-F238E27FC236}">
                <a16:creationId xmlns:a16="http://schemas.microsoft.com/office/drawing/2014/main" id="{ED38B147-CF31-4BC0-AF5A-DCC122CEE2D3}"/>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10" name="二等辺三角形 10">
            <a:extLst>
              <a:ext uri="{FF2B5EF4-FFF2-40B4-BE49-F238E27FC236}">
                <a16:creationId xmlns:a16="http://schemas.microsoft.com/office/drawing/2014/main" id="{2545E7B4-1DEA-45DD-B295-69E5651C28FA}"/>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11" name="Rectangle 10">
            <a:extLst>
              <a:ext uri="{FF2B5EF4-FFF2-40B4-BE49-F238E27FC236}">
                <a16:creationId xmlns:a16="http://schemas.microsoft.com/office/drawing/2014/main" id="{DB825248-9B37-42F5-BE04-2C9FE9EAEA0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936375176"/>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1D2DD4F9-3550-48D1-9A6B-CDA6F6B71762}"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
        <p:nvSpPr>
          <p:cNvPr id="8" name="二等辺三角形 10">
            <a:extLst>
              <a:ext uri="{FF2B5EF4-FFF2-40B4-BE49-F238E27FC236}">
                <a16:creationId xmlns:a16="http://schemas.microsoft.com/office/drawing/2014/main" id="{37F39728-8795-4660-8D27-ADA5958A4866}"/>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9" name="Rectangle 8">
            <a:extLst>
              <a:ext uri="{FF2B5EF4-FFF2-40B4-BE49-F238E27FC236}">
                <a16:creationId xmlns:a16="http://schemas.microsoft.com/office/drawing/2014/main" id="{9B667F8E-50C5-48A2-9090-9AE6EFEBA404}"/>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4282250427"/>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3597634436"/>
      </p:ext>
    </p:extLst>
  </p:cSld>
  <p:clrMapOvr>
    <a:masterClrMapping/>
  </p:clrMapOvr>
  <p:transition/>
  <p:timing/>
  <p:hf sldNum="0" hdr="0" dt="0"/>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pitchFamily="34" charset="0"/>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latin typeface="Arial" pitchFamily="34" charset="0"/>
              </a:rPr>
              <a:t>”</a:t>
            </a:r>
            <a:endParaRPr lang="en-US">
              <a:solidFill>
                <a:schemeClr val="accent1">
                  <a:lumMod val="60000"/>
                  <a:lumOff val="40000"/>
                </a:schemeClr>
              </a:solidFill>
              <a:latin typeface="Arial" pitchFamily="34" charset="0"/>
            </a:endParaRPr>
          </a:p>
        </p:txBody>
      </p:sp>
    </p:spTree>
    <p:extLst>
      <p:ext uri="{BB962C8B-B14F-4D97-AF65-F5344CB8AC3E}">
        <p14:creationId xmlns:p14="http://schemas.microsoft.com/office/powerpoint/2010/main" val="518599597"/>
      </p:ext>
    </p:extLst>
  </p:cSld>
  <p:clrMapOvr>
    <a:masterClrMapping/>
  </p:clrMapOvr>
  <p:transition/>
  <p:timing/>
  <p:hf sldNum="0" hdr="0" dt="0"/>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3640188877"/>
      </p:ext>
    </p:extLst>
  </p:cSld>
  <p:clrMapOvr>
    <a:masterClrMapping/>
  </p:clrMapOvr>
  <p:transition/>
  <p:timing/>
  <p:hf sldNum="0" hdr="0" dt="0"/>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pitchFamily="34" charset="0"/>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pitchFamily="34" charset="0"/>
              </a:rPr>
              <a:t>”</a:t>
            </a:r>
          </a:p>
        </p:txBody>
      </p:sp>
    </p:spTree>
    <p:extLst>
      <p:ext uri="{BB962C8B-B14F-4D97-AF65-F5344CB8AC3E}">
        <p14:creationId xmlns:p14="http://schemas.microsoft.com/office/powerpoint/2010/main" val="4268756779"/>
      </p:ext>
    </p:extLst>
  </p:cSld>
  <p:clrMapOvr>
    <a:masterClrMapping/>
  </p:clrMapOvr>
  <p:transition/>
  <p:timing/>
  <p:hf sldNum="0" hdr="0" dt="0"/>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279240290"/>
      </p:ext>
    </p:extLst>
  </p:cSld>
  <p:clrMapOvr>
    <a:masterClrMapping/>
  </p:clrMapOvr>
  <p:transition/>
  <p:timing/>
  <p:hf sldNum="0" hdr="0" dt="0"/>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a:t>‹#›</a:t>
            </a:fld>
            <a:endParaRPr lang="en-US"/>
          </a:p>
        </p:txBody>
      </p:sp>
      <p:sp>
        <p:nvSpPr>
          <p:cNvPr id="7" name="二等辺三角形 10">
            <a:extLst>
              <a:ext uri="{FF2B5EF4-FFF2-40B4-BE49-F238E27FC236}">
                <a16:creationId xmlns:a16="http://schemas.microsoft.com/office/drawing/2014/main" id="{2CAE607D-6CC7-4541-B124-2CBDBC81E75D}"/>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8" name="Rectangle 7">
            <a:extLst>
              <a:ext uri="{FF2B5EF4-FFF2-40B4-BE49-F238E27FC236}">
                <a16:creationId xmlns:a16="http://schemas.microsoft.com/office/drawing/2014/main" id="{DAF8F480-255F-4EDE-9E28-5D0A057B6D7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901063194"/>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7" name="二等辺三角形 9">
            <a:extLst>
              <a:ext uri="{FF2B5EF4-FFF2-40B4-BE49-F238E27FC236}">
                <a16:creationId xmlns:a16="http://schemas.microsoft.com/office/drawing/2014/main" id="{F13FF8F0-E263-4110-A382-D497C39EF3EB}"/>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8" name="二等辺三角形 10">
            <a:extLst>
              <a:ext uri="{FF2B5EF4-FFF2-40B4-BE49-F238E27FC236}">
                <a16:creationId xmlns:a16="http://schemas.microsoft.com/office/drawing/2014/main" id="{7197B297-CBC5-435F-B0C4-6486AB02D86F}"/>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9" name="Rectangle 8">
            <a:extLst>
              <a:ext uri="{FF2B5EF4-FFF2-40B4-BE49-F238E27FC236}">
                <a16:creationId xmlns:a16="http://schemas.microsoft.com/office/drawing/2014/main" id="{86B150CA-ABD9-45CE-8B27-AF188423B79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293601537"/>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Overall_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859417"/>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grpSp>
        <p:nvGrpSpPr>
          <p:cNvPr id="43" name="Group 42"/>
          <p:cNvGrpSpPr/>
          <p:nvPr/>
        </p:nvGrpSpPr>
        <p:grpSpPr>
          <a:xfrm>
            <a:off x="-509872" y="0"/>
            <a:ext cx="13243109" cy="6858000"/>
            <a:chOff x="-382404" y="0"/>
            <a:chExt cx="9932332" cy="6858000"/>
          </a:xfrm>
        </p:grpSpPr>
        <p:grpSp>
          <p:nvGrpSpPr>
            <p:cNvPr id="44" name="Group 44"/>
            <p:cNvGrpSpPr/>
            <p:nvPr/>
          </p:nvGrpSpPr>
          <p:grpSpPr>
            <a:xfrm>
              <a:off x="0" y="0"/>
              <a:ext cx="9144000" cy="6858000"/>
              <a:chExt cx="9144000" cy="6858000"/>
            </a:xfrm>
          </p:grpSpPr>
          <p:grpSp>
            <p:nvGrpSpPr>
              <p:cNvPr id="70" name="Group 4"/>
              <p:cNvGrpSpPr/>
              <p:nvPr/>
            </p:nvGrpSpPr>
            <p:grpSpPr>
              <a:xfrm>
                <a:off x="0" y="0"/>
                <a:ext cx="2514600" cy="685800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71" name="Group 5"/>
              <p:cNvGrpSpPr/>
              <p:nvPr/>
            </p:nvGrpSpPr>
            <p:grpSpPr>
              <a:xfrm>
                <a:off x="422910" y="0"/>
                <a:ext cx="2514600" cy="685800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73" name="Group 9"/>
              <p:cNvGrpSpPr/>
              <p:nvPr/>
            </p:nvGrpSpPr>
            <p:grpSpPr>
              <a:xfrm rot="10800000">
                <a:off x="6629400" y="0"/>
                <a:ext cx="2514600" cy="685800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45" name="Freeform 44"/>
            <p:cNvSpPr/>
            <p:nvPr/>
          </p:nvSpPr>
          <p:spPr>
            <a:xfrm>
              <a:off x="-11875" y="5035138"/>
              <a:ext cx="9144000" cy="1175655"/>
            </a:xfrm>
            <a:custGeom>
              <a:gdLst>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8" name="Freeform 47"/>
            <p:cNvSpPr/>
            <p:nvPr/>
          </p:nvSpPr>
          <p:spPr>
            <a:xfrm>
              <a:off x="-11875" y="3467595"/>
              <a:ext cx="9144000" cy="890650"/>
            </a:xfrm>
            <a:custGeom>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9" name="Freeform 48"/>
            <p:cNvSpPr/>
            <p:nvPr/>
          </p:nvSpPr>
          <p:spPr>
            <a:xfrm>
              <a:off x="-23751" y="5640779"/>
              <a:ext cx="3004457" cy="1211283"/>
            </a:xfrm>
            <a:custGeom>
              <a:gdLst>
                <a:gd name="connsiteX0" fmla="*/ 0 w 3004457"/>
                <a:gd name="connsiteY0" fmla="*/ 0 h 1211283"/>
                <a:gd name="connsiteX1" fmla="*/ 3004457 w 3004457"/>
                <a:gd name="connsiteY1" fmla="*/ 1211283 h 1211283"/>
              </a:gd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1" name="Freeform 50"/>
            <p:cNvSpPr/>
            <p:nvPr/>
          </p:nvSpPr>
          <p:spPr>
            <a:xfrm>
              <a:off x="-11875" y="5284519"/>
              <a:ext cx="9144000" cy="1478478"/>
            </a:xfrm>
            <a:custGeom>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2" name="Freeform 51"/>
            <p:cNvSpPr/>
            <p:nvPr/>
          </p:nvSpPr>
          <p:spPr>
            <a:xfrm>
              <a:off x="2137558" y="5132120"/>
              <a:ext cx="6982691" cy="1719942"/>
            </a:xfrm>
            <a:custGeom>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0">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8" name="Freeform 57"/>
            <p:cNvSpPr/>
            <p:nvPr/>
          </p:nvSpPr>
          <p:spPr>
            <a:xfrm rot="1800000">
              <a:off x="-382404" y="4201528"/>
              <a:ext cx="1261499" cy="1388236"/>
            </a:xfrm>
            <a:custGeom>
              <a:gdLst>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8" name="Freeform 67"/>
            <p:cNvSpPr/>
            <p:nvPr/>
          </p:nvSpPr>
          <p:spPr>
            <a:xfrm rot="1800000">
              <a:off x="8306521" y="4055629"/>
              <a:ext cx="1243407" cy="1388236"/>
            </a:xfrm>
            <a:custGeom>
              <a:gdLst>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9" name="Freeform 68"/>
            <p:cNvSpPr/>
            <p:nvPr/>
          </p:nvSpPr>
          <p:spPr>
            <a:xfrm rot="1800000">
              <a:off x="8306771" y="1511524"/>
              <a:ext cx="1241871" cy="1388822"/>
            </a:xfrm>
            <a:custGeom>
              <a:gdLst>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46" name="Rectangle 45"/>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7" name="Rectangle 46"/>
          <p:cNvSpPr/>
          <p:nvPr/>
        </p:nvSpPr>
        <p:spPr>
          <a:xfrm>
            <a:off x="6198795" y="-21511"/>
            <a:ext cx="46736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ctrTitle"/>
          </p:nvPr>
        </p:nvSpPr>
        <p:spPr>
          <a:xfrm>
            <a:off x="6311154" y="2708476"/>
            <a:ext cx="4417807" cy="1702160"/>
          </a:xfrm>
        </p:spPr>
        <p:txBody>
          <a:bodyPr>
            <a:normAutofit/>
          </a:bodyPr>
          <a:lstStyle>
            <a:lvl1pPr>
              <a:defRPr sz="3600"/>
            </a:lvl1pPr>
          </a:lstStyle>
          <a:p>
            <a:r>
              <a:rPr lang="en-US" smtClean="0"/>
              <a:t>Click to edit Master title style</a:t>
            </a:r>
            <a:endParaRPr lang="en-US"/>
          </a:p>
        </p:txBody>
      </p:sp>
      <p:sp>
        <p:nvSpPr>
          <p:cNvPr id="3" name="Subtitle 2"/>
          <p:cNvSpPr>
            <a:spLocks noGrp="1"/>
          </p:cNvSpPr>
          <p:nvPr>
            <p:ph type="subTitle" idx="1"/>
          </p:nvPr>
        </p:nvSpPr>
        <p:spPr>
          <a:xfrm>
            <a:off x="6311154" y="4421081"/>
            <a:ext cx="4413071"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318325" y="1516829"/>
            <a:ext cx="2844800" cy="750981"/>
          </a:xfrm>
        </p:spPr>
        <p:txBody>
          <a:bodyPr anchor="b"/>
          <a:lstStyle>
            <a:lvl1pPr algn="l">
              <a:defRPr sz="2400"/>
            </a:lvl1pPr>
          </a:lstStyle>
          <a:p>
            <a:endParaRPr lang="en-US"/>
          </a:p>
        </p:txBody>
      </p:sp>
      <p:sp>
        <p:nvSpPr>
          <p:cNvPr id="50" name="Rectangle 49"/>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Footer Placeholder 4"/>
          <p:cNvSpPr>
            <a:spLocks noGrp="1"/>
          </p:cNvSpPr>
          <p:nvPr>
            <p:ph type="ftr" sz="quarter" idx="11"/>
          </p:nvPr>
        </p:nvSpPr>
        <p:spPr>
          <a:xfrm>
            <a:off x="7071360" y="5719967"/>
            <a:ext cx="3775456" cy="365125"/>
          </a:xfrm>
        </p:spPr>
        <p:txBody>
          <a:bodyPr>
            <a:normAutofit/>
          </a:bodyPr>
          <a:lstStyle>
            <a:lvl1pPr>
              <a:defRPr>
                <a:solidFill>
                  <a:schemeClr val="accent1"/>
                </a:solidFill>
              </a:defRPr>
            </a:lvl1pPr>
          </a:lstStyle>
          <a:p>
            <a:r>
              <a:rPr lang="en-US" smtClean="0"/>
              <a:t>IT18181784   Lathusha Sritharan      2021-23</a:t>
            </a:r>
            <a:endParaRPr lang="en-US"/>
          </a:p>
        </p:txBody>
      </p:sp>
      <p:sp>
        <p:nvSpPr>
          <p:cNvPr id="6" name="Slide Number Placeholder 5"/>
          <p:cNvSpPr>
            <a:spLocks noGrp="1"/>
          </p:cNvSpPr>
          <p:nvPr>
            <p:ph type="sldNum" sz="quarter" idx="12"/>
          </p:nvPr>
        </p:nvSpPr>
        <p:spPr>
          <a:xfrm>
            <a:off x="6198795" y="5719967"/>
            <a:ext cx="858221" cy="365125"/>
          </a:xfrm>
        </p:spPr>
        <p:txBody>
          <a:bodyPr/>
          <a:lstStyle>
            <a:lvl1pPr>
              <a:defRPr>
                <a:solidFill>
                  <a:schemeClr val="accent1"/>
                </a:solidFill>
              </a:defRPr>
            </a:lvl1pPr>
          </a:lstStyle>
          <a:p>
            <a:fld id="{8B37D5FE-740C-46F5-801A-FA5477D9711F}" type="slidenum">
              <a:rPr lang="en-US" smtClean="0"/>
              <a:t>‹#›</a:t>
            </a:fld>
            <a:endParaRPr lang="en-US"/>
          </a:p>
        </p:txBody>
      </p:sp>
      <p:sp>
        <p:nvSpPr>
          <p:cNvPr id="89" name="Rectangle 88"/>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p>
            <a:fld id="{6DCA6BF5-A1A8-4720-81C1-82BFCAEE25BD}"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a:t>
            </a:fld>
            <a:endParaRPr lang="en-US"/>
          </a:p>
        </p:txBody>
      </p: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1678194" y="2900830"/>
            <a:ext cx="8849957" cy="1362075"/>
          </a:xfrm>
        </p:spPr>
        <p:txBody>
          <a:bodyPr anchor="b"/>
          <a:lstStyle>
            <a:lvl1pPr algn="l">
              <a:defRPr sz="4000" b="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1678194" y="4267201"/>
            <a:ext cx="8849956"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a:t>
            </a:fld>
            <a:endParaRPr lang="en-US"/>
          </a:p>
        </p:txBody>
      </p:sp>
      <p:sp>
        <p:nvSpPr>
          <p:cNvPr id="7" name="Rectangle 6">
            <a:extLst>
              <a:ext uri="{FF2B5EF4-FFF2-40B4-BE49-F238E27FC236}">
                <a16:creationId xmlns=""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IT18181784   Lathusha Sritharan      2021-23</a:t>
            </a:r>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t>‹#›</a:t>
            </a:fld>
            <a:endParaRPr lang="en-US"/>
          </a:p>
        </p:txBody>
      </p:sp>
      <p:sp>
        <p:nvSpPr>
          <p:cNvPr id="9" name="Content Placeholder 8"/>
          <p:cNvSpPr>
            <a:spLocks noGrp="1"/>
          </p:cNvSpPr>
          <p:nvPr>
            <p:ph sz="quarter" idx="13"/>
          </p:nvPr>
        </p:nvSpPr>
        <p:spPr>
          <a:xfrm>
            <a:off x="1389888" y="2313432"/>
            <a:ext cx="4559808"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2313431"/>
            <a:ext cx="4559808"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7">
            <a:extLst>
              <a:ext uri="{FF2B5EF4-FFF2-40B4-BE49-F238E27FC236}">
                <a16:creationId xmlns=""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82815" y="2316009"/>
            <a:ext cx="407619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88961" y="2974695"/>
            <a:ext cx="4559808"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82450" y="2316010"/>
            <a:ext cx="4074289"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536" y="2974695"/>
            <a:ext cx="4559808"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IT18181784   Lathusha Sritharan      2021-23</a:t>
            </a:r>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t>‹#›</a:t>
            </a:fld>
            <a:endParaRPr lang="en-US"/>
          </a:p>
        </p:txBody>
      </p:sp>
      <p:sp>
        <p:nvSpPr>
          <p:cNvPr id="10" name="Rectangle 9">
            <a:extLst>
              <a:ext uri="{FF2B5EF4-FFF2-40B4-BE49-F238E27FC236}">
                <a16:creationId xmlns=""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IT18181784   Lathusha Sritharan      2021-23</a:t>
            </a:r>
            <a:endParaRPr lang="en-US"/>
          </a:p>
        </p:txBody>
      </p:sp>
      <p:sp>
        <p:nvSpPr>
          <p:cNvPr id="5" name="Slide Number Placeholder 4"/>
          <p:cNvSpPr>
            <a:spLocks noGrp="1"/>
          </p:cNvSpPr>
          <p:nvPr>
            <p:ph type="sldNum" sz="quarter" idx="12"/>
          </p:nvPr>
        </p:nvSpPr>
        <p:spPr/>
        <p:txBody>
          <a:bodyPr/>
          <a:lstStyle/>
          <a:p>
            <a:fld id="{8B37D5FE-740C-46F5-801A-FA5477D9711F}" type="slidenum">
              <a:rPr lang="en-US" smtClean="0"/>
              <a:t>‹#›</a:t>
            </a:fld>
            <a:endParaRPr lang="en-US"/>
          </a:p>
        </p:txBody>
      </p:sp>
      <p:sp>
        <p:nvSpPr>
          <p:cNvPr id="6" name="Rectangle 5">
            <a:extLst>
              <a:ext uri="{FF2B5EF4-FFF2-40B4-BE49-F238E27FC236}">
                <a16:creationId xmlns=""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IT18181784   Lathusha Sritharan      2021-23</a:t>
            </a:r>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t>‹#›</a:t>
            </a:fld>
            <a:endParaRPr lang="en-US"/>
          </a:p>
        </p:txBody>
      </p:sp>
      <p:sp>
        <p:nvSpPr>
          <p:cNvPr id="5"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6"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7" name="Slide Number Placeholder 5">
            <a:extLst>
              <a:ext uri="{FF2B5EF4-FFF2-40B4-BE49-F238E27FC236}">
                <a16:creationId xmlns="" xmlns:a16="http://schemas.microsoft.com/office/drawing/2014/main" id="{A75490AD-C6C9-4021-8C34-1F6444AB48BF}"/>
              </a:ext>
            </a:extLst>
          </p:cNvPr>
          <p:cNvSpPr txBox="1"/>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t>‹#›</a:t>
            </a:fld>
            <a:endParaRPr lang="en-US"/>
          </a:p>
        </p:txBody>
      </p:sp>
      <p:sp>
        <p:nvSpPr>
          <p:cNvPr id="8" name="Rectangle 7">
            <a:extLst>
              <a:ext uri="{FF2B5EF4-FFF2-40B4-BE49-F238E27FC236}">
                <a16:creationId xmlns="" xmlns:a16="http://schemas.microsoft.com/office/drawing/2014/main" id="{9995AFC4-FEBC-4486-9080-805BFBB56CD8}"/>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grpSp>
        <p:nvGrpSpPr>
          <p:cNvPr id="44" name="Group 43"/>
          <p:cNvGrpSpPr/>
          <p:nvPr/>
        </p:nvGrpSpPr>
        <p:grpSpPr>
          <a:xfrm>
            <a:off x="-509872" y="0"/>
            <a:ext cx="13243109" cy="6858000"/>
            <a:chOff x="-382404" y="0"/>
            <a:chExt cx="9932332" cy="6858000"/>
          </a:xfrm>
        </p:grpSpPr>
        <p:grpSp>
          <p:nvGrpSpPr>
            <p:cNvPr id="45" name="Group 44"/>
            <p:cNvGrpSpPr/>
            <p:nvPr/>
          </p:nvGrpSpPr>
          <p:grpSpPr>
            <a:xfrm>
              <a:off x="0" y="0"/>
              <a:ext cx="9144000" cy="6858000"/>
              <a:chExt cx="9144000" cy="6858000"/>
            </a:xfrm>
          </p:grpSpPr>
          <p:grpSp>
            <p:nvGrpSpPr>
              <p:cNvPr id="72" name="Group 4"/>
              <p:cNvGrpSpPr/>
              <p:nvPr/>
            </p:nvGrpSpPr>
            <p:grpSpPr>
              <a:xfrm>
                <a:off x="0" y="0"/>
                <a:ext cx="2514600" cy="685800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73" name="Group 5"/>
              <p:cNvGrpSpPr/>
              <p:nvPr/>
            </p:nvGrpSpPr>
            <p:grpSpPr>
              <a:xfrm>
                <a:off x="422910" y="0"/>
                <a:ext cx="2514600" cy="685800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74" name="Group 9"/>
              <p:cNvGrpSpPr/>
              <p:nvPr/>
            </p:nvGrpSpPr>
            <p:grpSpPr>
              <a:xfrm rot="10800000">
                <a:off x="6629400" y="0"/>
                <a:ext cx="2514600" cy="685800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47" name="Freeform 46"/>
            <p:cNvSpPr/>
            <p:nvPr/>
          </p:nvSpPr>
          <p:spPr>
            <a:xfrm>
              <a:off x="-11875" y="5035138"/>
              <a:ext cx="9144000" cy="1175655"/>
            </a:xfrm>
            <a:custGeom>
              <a:gdLst>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8" name="Freeform 47"/>
            <p:cNvSpPr/>
            <p:nvPr/>
          </p:nvSpPr>
          <p:spPr>
            <a:xfrm>
              <a:off x="-11875" y="3467595"/>
              <a:ext cx="9144000" cy="890650"/>
            </a:xfrm>
            <a:custGeom>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9" name="Freeform 48"/>
            <p:cNvSpPr/>
            <p:nvPr/>
          </p:nvSpPr>
          <p:spPr>
            <a:xfrm>
              <a:off x="-23751" y="5640779"/>
              <a:ext cx="3004457" cy="1211283"/>
            </a:xfrm>
            <a:custGeom>
              <a:gdLst>
                <a:gd name="connsiteX0" fmla="*/ 0 w 3004457"/>
                <a:gd name="connsiteY0" fmla="*/ 0 h 1211283"/>
                <a:gd name="connsiteX1" fmla="*/ 3004457 w 3004457"/>
                <a:gd name="connsiteY1" fmla="*/ 1211283 h 1211283"/>
              </a:gd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0" name="Freeform 49"/>
            <p:cNvSpPr/>
            <p:nvPr/>
          </p:nvSpPr>
          <p:spPr>
            <a:xfrm>
              <a:off x="-11875" y="5284519"/>
              <a:ext cx="9144000" cy="1478478"/>
            </a:xfrm>
            <a:custGeom>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1" name="Freeform 50"/>
            <p:cNvSpPr/>
            <p:nvPr/>
          </p:nvSpPr>
          <p:spPr>
            <a:xfrm>
              <a:off x="2137558" y="5132120"/>
              <a:ext cx="6982691" cy="1719942"/>
            </a:xfrm>
            <a:custGeom>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0">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9" name="Freeform 58"/>
            <p:cNvSpPr/>
            <p:nvPr/>
          </p:nvSpPr>
          <p:spPr>
            <a:xfrm rot="1800000">
              <a:off x="-382404" y="4201528"/>
              <a:ext cx="1261499" cy="1388236"/>
            </a:xfrm>
            <a:custGeom>
              <a:gdLst>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0" name="Freeform 69"/>
            <p:cNvSpPr/>
            <p:nvPr/>
          </p:nvSpPr>
          <p:spPr>
            <a:xfrm rot="1800000">
              <a:off x="8306521" y="4055629"/>
              <a:ext cx="1243407" cy="1388236"/>
            </a:xfrm>
            <a:custGeom>
              <a:gdLst>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1" name="Freeform 70"/>
            <p:cNvSpPr/>
            <p:nvPr/>
          </p:nvSpPr>
          <p:spPr>
            <a:xfrm rot="1800000">
              <a:off x="8306771" y="1511524"/>
              <a:ext cx="1241871" cy="1388822"/>
            </a:xfrm>
            <a:custGeom>
              <a:gdLst>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46" name="Rectangle 45"/>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7" name="Rectangle 56"/>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t>‹#›</a:t>
            </a:fld>
            <a:endParaRPr lang="en-US"/>
          </a:p>
        </p:txBody>
      </p:sp>
      <p:sp>
        <p:nvSpPr>
          <p:cNvPr id="58" name="Rectangle 57"/>
          <p:cNvSpPr/>
          <p:nvPr/>
        </p:nvSpPr>
        <p:spPr>
          <a:xfrm>
            <a:off x="1207429" y="601884"/>
            <a:ext cx="4749676"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Content Placeholder 2"/>
          <p:cNvSpPr>
            <a:spLocks noGrp="1"/>
          </p:cNvSpPr>
          <p:nvPr>
            <p:ph idx="1"/>
          </p:nvPr>
        </p:nvSpPr>
        <p:spPr>
          <a:xfrm>
            <a:off x="1527859" y="856527"/>
            <a:ext cx="4120587"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1" name="Rectangle 60"/>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Footer Placeholder 5"/>
          <p:cNvSpPr>
            <a:spLocks noGrp="1"/>
          </p:cNvSpPr>
          <p:nvPr>
            <p:ph type="ftr" sz="quarter" idx="11"/>
          </p:nvPr>
        </p:nvSpPr>
        <p:spPr>
          <a:xfrm>
            <a:off x="6188597" y="5724836"/>
            <a:ext cx="4658219" cy="365125"/>
          </a:xfrm>
        </p:spPr>
        <p:txBody>
          <a:bodyPr>
            <a:normAutofit/>
          </a:bodyPr>
          <a:lstStyle/>
          <a:p>
            <a:r>
              <a:rPr lang="en-US" smtClean="0"/>
              <a:t>IT18181784   Lathusha Sritharan      2021-23</a:t>
            </a:r>
            <a:endParaRPr lang="en-US"/>
          </a:p>
        </p:txBody>
      </p:sp>
      <p:sp>
        <p:nvSpPr>
          <p:cNvPr id="2" name="Title 1"/>
          <p:cNvSpPr>
            <a:spLocks noGrp="1"/>
          </p:cNvSpPr>
          <p:nvPr>
            <p:ph type="title"/>
          </p:nvPr>
        </p:nvSpPr>
        <p:spPr>
          <a:xfrm>
            <a:off x="6319777" y="2657435"/>
            <a:ext cx="4406096"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6315456" y="4136994"/>
            <a:ext cx="4398379"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7"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88"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89"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90" name="Rectangle 89">
            <a:extLst>
              <a:ext uri="{FF2B5EF4-FFF2-40B4-BE49-F238E27FC236}">
                <a16:creationId xmlns=""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grpSp>
        <p:nvGrpSpPr>
          <p:cNvPr id="44" name="Group 43"/>
          <p:cNvGrpSpPr/>
          <p:nvPr/>
        </p:nvGrpSpPr>
        <p:grpSpPr>
          <a:xfrm>
            <a:off x="-509872" y="0"/>
            <a:ext cx="13243109" cy="6858000"/>
            <a:chOff x="-382404" y="0"/>
            <a:chExt cx="9932332" cy="6858000"/>
          </a:xfrm>
        </p:grpSpPr>
        <p:grpSp>
          <p:nvGrpSpPr>
            <p:cNvPr id="45" name="Group 44"/>
            <p:cNvGrpSpPr/>
            <p:nvPr/>
          </p:nvGrpSpPr>
          <p:grpSpPr>
            <a:xfrm>
              <a:off x="0" y="0"/>
              <a:ext cx="9144000" cy="6858000"/>
              <a:chExt cx="9144000" cy="6858000"/>
            </a:xfrm>
          </p:grpSpPr>
          <p:grpSp>
            <p:nvGrpSpPr>
              <p:cNvPr id="75" name="Group 4"/>
              <p:cNvGrpSpPr/>
              <p:nvPr/>
            </p:nvGrpSpPr>
            <p:grpSpPr>
              <a:xfrm>
                <a:off x="0" y="0"/>
                <a:ext cx="2514600" cy="685800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76" name="Group 5"/>
              <p:cNvGrpSpPr/>
              <p:nvPr/>
            </p:nvGrpSpPr>
            <p:grpSpPr>
              <a:xfrm>
                <a:off x="422910" y="0"/>
                <a:ext cx="2514600" cy="685800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77" name="Group 9"/>
              <p:cNvGrpSpPr/>
              <p:nvPr/>
            </p:nvGrpSpPr>
            <p:grpSpPr>
              <a:xfrm rot="10800000">
                <a:off x="6629400" y="0"/>
                <a:ext cx="2514600" cy="685800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46" name="Freeform 45"/>
            <p:cNvSpPr/>
            <p:nvPr/>
          </p:nvSpPr>
          <p:spPr>
            <a:xfrm>
              <a:off x="-11875" y="5035138"/>
              <a:ext cx="9144000" cy="1175655"/>
            </a:xfrm>
            <a:custGeom>
              <a:gdLst>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7" name="Freeform 46"/>
            <p:cNvSpPr/>
            <p:nvPr/>
          </p:nvSpPr>
          <p:spPr>
            <a:xfrm>
              <a:off x="-11875" y="3467595"/>
              <a:ext cx="9144000" cy="890650"/>
            </a:xfrm>
            <a:custGeom>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8" name="Freeform 47"/>
            <p:cNvSpPr/>
            <p:nvPr/>
          </p:nvSpPr>
          <p:spPr>
            <a:xfrm>
              <a:off x="-23751" y="5640779"/>
              <a:ext cx="3004457" cy="1211283"/>
            </a:xfrm>
            <a:custGeom>
              <a:gdLst>
                <a:gd name="connsiteX0" fmla="*/ 0 w 3004457"/>
                <a:gd name="connsiteY0" fmla="*/ 0 h 1211283"/>
                <a:gd name="connsiteX1" fmla="*/ 3004457 w 3004457"/>
                <a:gd name="connsiteY1" fmla="*/ 1211283 h 1211283"/>
              </a:gd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9" name="Freeform 48"/>
            <p:cNvSpPr/>
            <p:nvPr/>
          </p:nvSpPr>
          <p:spPr>
            <a:xfrm>
              <a:off x="-11875" y="5284519"/>
              <a:ext cx="9144000" cy="1478478"/>
            </a:xfrm>
            <a:custGeom>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0" name="Freeform 49"/>
            <p:cNvSpPr/>
            <p:nvPr/>
          </p:nvSpPr>
          <p:spPr>
            <a:xfrm>
              <a:off x="2137558" y="5132120"/>
              <a:ext cx="6982691" cy="1719942"/>
            </a:xfrm>
            <a:custGeom>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0">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3" name="Freeform 62"/>
            <p:cNvSpPr/>
            <p:nvPr/>
          </p:nvSpPr>
          <p:spPr>
            <a:xfrm rot="1800000">
              <a:off x="-382404" y="4201528"/>
              <a:ext cx="1261499" cy="1388236"/>
            </a:xfrm>
            <a:custGeom>
              <a:gdLst>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3" name="Freeform 72"/>
            <p:cNvSpPr/>
            <p:nvPr/>
          </p:nvSpPr>
          <p:spPr>
            <a:xfrm rot="1800000">
              <a:off x="8306521" y="4055629"/>
              <a:ext cx="1243407" cy="1388236"/>
            </a:xfrm>
            <a:custGeom>
              <a:gdLst>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4" name="Freeform 73"/>
            <p:cNvSpPr/>
            <p:nvPr/>
          </p:nvSpPr>
          <p:spPr>
            <a:xfrm rot="1800000">
              <a:off x="8306771" y="1511524"/>
              <a:ext cx="1241871" cy="1388822"/>
            </a:xfrm>
            <a:custGeom>
              <a:gdLst>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94" name="Rectangle 93"/>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1" name="Rectangle 100"/>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2" name="Rectangle 101"/>
          <p:cNvSpPr/>
          <p:nvPr/>
        </p:nvSpPr>
        <p:spPr>
          <a:xfrm>
            <a:off x="1207429" y="601884"/>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5" name="Rectangle 104"/>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6312565" y="2660904"/>
            <a:ext cx="4401312"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340278" y="693795"/>
            <a:ext cx="4479497"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312841" y="4133089"/>
            <a:ext cx="4400764"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6188597" y="5724836"/>
            <a:ext cx="4658219" cy="365125"/>
          </a:xfrm>
        </p:spPr>
        <p:txBody>
          <a:bodyPr>
            <a:normAutofit/>
          </a:bodyPr>
          <a:lstStyle/>
          <a:p>
            <a:r>
              <a:rPr lang="en-US" smtClean="0"/>
              <a:t>IT18181784   Lathusha Sritharan      2021-23</a:t>
            </a:r>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t>‹#›</a:t>
            </a:fld>
            <a:endParaRPr lang="en-US"/>
          </a:p>
        </p:txBody>
      </p:sp>
      <p:sp>
        <p:nvSpPr>
          <p:cNvPr id="5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54" name="Rectangle 53">
            <a:extLst>
              <a:ext uri="{FF2B5EF4-FFF2-40B4-BE49-F238E27FC236}">
                <a16:creationId xmlns=""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a:t>
            </a:fld>
            <a:endParaRPr lang="en-US"/>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8" name="Rectangle 7">
            <a:extLst>
              <a:ext uri="{FF2B5EF4-FFF2-40B4-BE49-F238E27FC236}">
                <a16:creationId xmlns=""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1" y="1030147"/>
            <a:ext cx="1979271"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404395" y="1030147"/>
            <a:ext cx="7231605"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a:t>
            </a:fld>
            <a:endParaRPr lang="en-US"/>
          </a:p>
        </p:txBody>
      </p:sp>
      <p:sp>
        <p:nvSpPr>
          <p:cNvPr id="7"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9" name="Rectangle 8">
            <a:extLst>
              <a:ext uri="{FF2B5EF4-FFF2-40B4-BE49-F238E27FC236}">
                <a16:creationId xmlns=""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p>
            <a:fld id="{F583FFBB-927C-4FBE-BBB1-33E606933059}"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grpSp>
        <p:nvGrpSpPr>
          <p:cNvPr id="7" name="Group 6"/>
          <p:cNvGrpSpPr/>
          <p:nvPr/>
        </p:nvGrpSpPr>
        <p:grpSpPr>
          <a:xfrm>
            <a:off x="0" y="0"/>
            <a:ext cx="12192000" cy="6858000"/>
            <a:chExt cx="12192000" cy="6858000"/>
          </a:xfrm>
        </p:grpSpPr>
        <p:sp>
          <p:nvSpPr>
            <p:cNvPr id="9" name="Rectangle 8"/>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0"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2345051-2045-45DA-935E-2E3CA1A69ADC}" type="datetimeFigureOut">
              <a:rPr lang="en-US" smtClean="0"/>
              <a:t>3/8/2021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2" name="Slide Number Placeholder 5"/>
          <p:cNvSpPr>
            <a:spLocks noGrp="1"/>
          </p:cNvSpPr>
          <p:nvPr>
            <p:ph type="sldNum" sz="quarter" idx="12"/>
          </p:nvPr>
        </p:nvSpPr>
        <p:spPr>
          <a:xfrm>
            <a:off x="10352540" y="295729"/>
            <a:ext cx="838199" cy="767687"/>
          </a:xfrm>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06741354"/>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72345051-2045-45DA-935E-2E3CA1A69ADC}"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74830144"/>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grpSp>
        <p:nvGrpSpPr>
          <p:cNvPr id="8" name="Group 7"/>
          <p:cNvGrpSpPr/>
          <p:nvPr/>
        </p:nvGrpSpPr>
        <p:grpSpPr>
          <a:xfrm>
            <a:off x="0" y="0"/>
            <a:ext cx="12192000" cy="6858000"/>
            <a:chExt cx="12192000" cy="6858000"/>
          </a:xfrm>
        </p:grpSpPr>
        <p:sp>
          <p:nvSpPr>
            <p:cNvPr id="14" name="Rectangle 13"/>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1" name="Freeform 5"/>
            <p:cNvSpPr/>
            <p:nvPr/>
          </p:nvSpPr>
          <p:spPr bwMode="gray">
            <a:xfrm rot="16200000">
              <a:off x="3787244"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2" name="Freeform 5"/>
            <p:cNvSpPr/>
            <p:nvPr/>
          </p:nvSpPr>
          <p:spPr bwMode="gray">
            <a:xfrm rot="15922489">
              <a:off x="4698352"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5"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53152433"/>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72345051-2045-45DA-935E-2E3CA1A69ADC}"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78150799"/>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72345051-2045-45DA-935E-2E3CA1A69ADC}" type="datetimeFigureOut">
              <a:rPr lang="en-US" smtClean="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62244566"/>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a:p>
        </p:txBody>
      </p:sp>
      <p:sp>
        <p:nvSpPr>
          <p:cNvPr id="3" name="Date Placeholder 2"/>
          <p:cNvSpPr>
            <a:spLocks noGrp="1"/>
          </p:cNvSpPr>
          <p:nvPr>
            <p:ph type="dt" sz="half" idx="10"/>
          </p:nvPr>
        </p:nvSpPr>
        <p:spPr/>
        <p:txBody>
          <a:bodyPr/>
          <a:lstStyle/>
          <a:p>
            <a:fld id="{72345051-2045-45DA-935E-2E3CA1A69ADC}" type="datetimeFigureOut">
              <a:rPr lang="en-US" smtClean="0"/>
              <a:t>3/8/2021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56667729"/>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72345051-2045-45DA-935E-2E3CA1A69ADC}" type="datetimeFigureOut">
              <a:rPr lang="en-US" smtClean="0"/>
              <a:t>3/8/2021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40391936"/>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grpSp>
        <p:nvGrpSpPr>
          <p:cNvPr id="9" name="Group 8"/>
          <p:cNvGrpSpPr/>
          <p:nvPr/>
        </p:nvGrpSpPr>
        <p:grpSpPr>
          <a:xfrm>
            <a:off x="0" y="0"/>
            <a:ext cx="12192000" cy="6858000"/>
            <a:chExt cx="12192000" cy="6858000"/>
          </a:xfrm>
        </p:grpSpPr>
        <p:sp>
          <p:nvSpPr>
            <p:cNvPr id="14" name="Rectangle 13"/>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8" name="Freeform 5"/>
            <p:cNvSpPr/>
            <p:nvPr/>
          </p:nvSpPr>
          <p:spPr bwMode="gray">
            <a:xfrm rot="15922489">
              <a:off x="3140485"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2" name="Freeform 5"/>
            <p:cNvSpPr/>
            <p:nvPr/>
          </p:nvSpPr>
          <p:spPr bwMode="gray">
            <a:xfrm rot="16200000">
              <a:off x="2229377"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5"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66012864"/>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grpSp>
        <p:nvGrpSpPr>
          <p:cNvPr id="9" name="Group 8"/>
          <p:cNvGrpSpPr/>
          <p:nvPr/>
        </p:nvGrpSpPr>
        <p:grpSpPr>
          <a:xfrm>
            <a:off x="0" y="0"/>
            <a:ext cx="12192000" cy="6858000"/>
            <a:chExt cx="12192000" cy="6858000"/>
          </a:xfrm>
        </p:grpSpPr>
        <p:sp>
          <p:nvSpPr>
            <p:cNvPr id="14" name="Rectangle 13"/>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2" name="Freeform 5"/>
            <p:cNvSpPr/>
            <p:nvPr/>
          </p:nvSpPr>
          <p:spPr bwMode="gray">
            <a:xfrm rot="15922489">
              <a:off x="4203594"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2" name="Freeform 5"/>
            <p:cNvSpPr/>
            <p:nvPr/>
          </p:nvSpPr>
          <p:spPr bwMode="gray">
            <a:xfrm rot="16200000">
              <a:off x="3295432"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5"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25537779"/>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Panoramic Picture with Caption">
    <p:spTree>
      <p:nvGrpSpPr>
        <p:cNvPr id="1" name=""/>
        <p:cNvGrpSpPr/>
        <p:nvPr/>
      </p:nvGrpSpPr>
      <p:grpSpPr>
        <a:xfrm>
          <a:off x="0" y="0"/>
          <a:ext cx="0" cy="0"/>
        </a:xfrm>
      </p:grpSpPr>
      <p:grpSp>
        <p:nvGrpSpPr>
          <p:cNvPr id="9" name="Group 8"/>
          <p:cNvGrpSpPr/>
          <p:nvPr/>
        </p:nvGrpSpPr>
        <p:grpSpPr>
          <a:xfrm>
            <a:off x="0" y="0"/>
            <a:ext cx="12192000" cy="6858000"/>
            <a:chExt cx="12192000" cy="6858000"/>
          </a:xfrm>
        </p:grpSpPr>
        <p:sp>
          <p:nvSpPr>
            <p:cNvPr id="13" name="Rectangle 12"/>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4" name="Freeform 5"/>
            <p:cNvSpPr/>
            <p:nvPr/>
          </p:nvSpPr>
          <p:spPr bwMode="gray">
            <a:xfrm rot="10371525">
              <a:off x="263767" y="4438254"/>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1" name="Freeform 5"/>
            <p:cNvSpPr/>
            <p:nvPr/>
          </p:nvSpPr>
          <p:spPr bwMode="gray">
            <a:xfrm rot="10800000">
              <a:off x="459506" y="321130"/>
              <a:ext cx="11277600" cy="4533900"/>
            </a:xfrm>
            <a:custGeom>
              <a:rect l="0" t="0" r="r" b="b"/>
              <a:pathLst>
                <a:path w="7103"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5"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98310017"/>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p>
            <a:fld id="{6C977B48-BD7F-4999-AFB4-7357DB4F5CFB}" type="datetimeFigureOut">
              <a:rPr lang="en-US" smtClean="0"/>
              <a:t>11/7/2009</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Title and Caption">
    <p:spTree>
      <p:nvGrpSpPr>
        <p:cNvPr id="1" name=""/>
        <p:cNvGrpSpPr/>
        <p:nvPr/>
      </p:nvGrpSpPr>
      <p:grpSpPr>
        <a:xfrm>
          <a:off x="0" y="0"/>
          <a:ext cx="0" cy="0"/>
        </a:xfrm>
      </p:grpSpPr>
      <p:grpSp>
        <p:nvGrpSpPr>
          <p:cNvPr id="7" name="Group 6"/>
          <p:cNvGrpSpPr/>
          <p:nvPr/>
        </p:nvGrpSpPr>
        <p:grpSpPr>
          <a:xfrm>
            <a:off x="0" y="0"/>
            <a:ext cx="12192000" cy="6858000"/>
            <a:chExt cx="12192000" cy="6858000"/>
          </a:xfrm>
        </p:grpSpPr>
        <p:sp>
          <p:nvSpPr>
            <p:cNvPr id="11" name="Rectangle 10"/>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5" name="Freeform 5"/>
            <p:cNvSpPr/>
            <p:nvPr/>
          </p:nvSpPr>
          <p:spPr bwMode="gray">
            <a:xfrm rot="21010068">
              <a:off x="8490951" y="2714874"/>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7" name="Freeform 5"/>
            <p:cNvSpPr/>
            <p:nvPr/>
          </p:nvSpPr>
          <p:spPr bwMode="gray">
            <a:xfrm>
              <a:off x="455612" y="2801319"/>
              <a:ext cx="11277600" cy="3602637"/>
            </a:xfrm>
            <a:custGeom>
              <a:rect l="l" t="t" r="r" b="b"/>
              <a:pathLst>
                <a:path w="10000" h="7945">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2"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20369852"/>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Quote with Caption">
    <p:spTree>
      <p:nvGrpSpPr>
        <p:cNvPr id="1" name=""/>
        <p:cNvGrpSpPr/>
        <p:nvPr/>
      </p:nvGrpSpPr>
      <p:grpSpPr>
        <a:xfrm>
          <a:off x="0" y="0"/>
          <a:ext cx="0" cy="0"/>
        </a:xfrm>
      </p:grpSpPr>
      <p:grpSp>
        <p:nvGrpSpPr>
          <p:cNvPr id="3" name="Group 2"/>
          <p:cNvGrpSpPr/>
          <p:nvPr/>
        </p:nvGrpSpPr>
        <p:grpSpPr>
          <a:xfrm>
            <a:off x="0" y="0"/>
            <a:ext cx="12192000" cy="6858000"/>
            <a:chExt cx="12192000" cy="6858000"/>
          </a:xfrm>
        </p:grpSpPr>
        <p:sp>
          <p:nvSpPr>
            <p:cNvPr id="17" name="Rectangle 16"/>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1" name="Freeform 5"/>
            <p:cNvSpPr/>
            <p:nvPr/>
          </p:nvSpPr>
          <p:spPr bwMode="gray">
            <a:xfrm rot="21010068">
              <a:off x="8490951" y="418511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2" name="Freeform 5"/>
            <p:cNvSpPr/>
            <p:nvPr/>
          </p:nvSpPr>
          <p:spPr bwMode="gray">
            <a:xfrm>
              <a:off x="455612" y="4241801"/>
              <a:ext cx="11277600" cy="2337161"/>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8"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16" name="TextBox 15"/>
          <p:cNvSpPr txBox="1"/>
          <p:nvPr/>
        </p:nvSpPr>
        <p:spPr bwMode="gray">
          <a:xfrm>
            <a:off x="881566" y="607336"/>
            <a:ext cx="801912" cy="156966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9600" b="0" i="0">
                <a:solidFill>
                  <a:schemeClr val="accent1">
                    <a:lumMod val="60000"/>
                    <a:lumOff val="40000"/>
                  </a:schemeClr>
                </a:solidFill>
                <a:latin typeface="Arial" pitchFamily="34" charset="0"/>
                <a:cs typeface="Arial" pitchFamily="34" charset="0"/>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9600" b="0" i="0">
                <a:solidFill>
                  <a:schemeClr val="accent1">
                    <a:lumMod val="60000"/>
                    <a:lumOff val="40000"/>
                  </a:schemeClr>
                </a:solidFill>
                <a:latin typeface="Arial" pitchFamily="34" charset="0"/>
                <a:cs typeface="Arial" pitchFamily="34" charset="0"/>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21387575"/>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Name Card">
    <p:spTree>
      <p:nvGrpSpPr>
        <p:cNvPr id="1" name=""/>
        <p:cNvGrpSpPr/>
        <p:nvPr/>
      </p:nvGrpSpPr>
      <p:grpSpPr>
        <a:xfrm>
          <a:off x="0" y="0"/>
          <a:ext cx="0" cy="0"/>
        </a:xfrm>
      </p:grpSpPr>
      <p:grpSp>
        <p:nvGrpSpPr>
          <p:cNvPr id="9" name="Group 8"/>
          <p:cNvGrpSpPr/>
          <p:nvPr/>
        </p:nvGrpSpPr>
        <p:grpSpPr>
          <a:xfrm>
            <a:off x="0" y="0"/>
            <a:ext cx="12192000" cy="6858000"/>
            <a:chExt cx="12192000" cy="6858000"/>
          </a:xfrm>
        </p:grpSpPr>
        <p:sp>
          <p:nvSpPr>
            <p:cNvPr id="11" name="Rectangle 10"/>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3" name="Freeform 5"/>
            <p:cNvSpPr/>
            <p:nvPr/>
          </p:nvSpPr>
          <p:spPr bwMode="gray">
            <a:xfrm rot="21010068">
              <a:off x="8490951" y="4193583"/>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8" name="Freeform 5"/>
            <p:cNvSpPr/>
            <p:nvPr/>
          </p:nvSpPr>
          <p:spPr bwMode="gray">
            <a:xfrm>
              <a:off x="455612" y="4241801"/>
              <a:ext cx="11277600" cy="2337161"/>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2"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38795827"/>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3 Column">
    <p:spTree>
      <p:nvGrpSpPr>
        <p:cNvPr id="1" name=""/>
        <p:cNvGrpSpPr/>
        <p:nvPr/>
      </p:nvGrpSpPr>
      <p:grpSpPr>
        <a:xfrm>
          <a:off x="0" y="0"/>
          <a: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flipH="1">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2345051-2045-45DA-935E-2E3CA1A69ADC}" type="datetimeFigureOut">
              <a:rPr lang="en-US" smtClean="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52248859"/>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3 Picture Column">
    <p:spTree>
      <p:nvGrpSpPr>
        <p:cNvPr id="1" name=""/>
        <p:cNvGrpSpPr/>
        <p:nvPr/>
      </p:nvGrpSpPr>
      <p:grpSpPr>
        <a:xfrm>
          <a:off x="0" y="0"/>
          <a: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flipH="1">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2345051-2045-45DA-935E-2E3CA1A69ADC}" type="datetimeFigureOut">
              <a:rPr lang="en-US" smtClean="0"/>
              <a:t>3/8/2021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99235105"/>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a:xfrm>
            <a:off x="10695439" y="6391838"/>
            <a:ext cx="990599" cy="304799"/>
          </a:xfrm>
        </p:spPr>
        <p:txBody>
          <a:bodyPr/>
          <a:lstStyle/>
          <a:p>
            <a:fld id="{72345051-2045-45DA-935E-2E3CA1A69ADC}"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01320750"/>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grpSp>
        <p:nvGrpSpPr>
          <p:cNvPr id="9" name="Group 8"/>
          <p:cNvGrpSpPr/>
          <p:nvPr/>
        </p:nvGrpSpPr>
        <p:grpSpPr>
          <a:xfrm>
            <a:off x="0" y="0"/>
            <a:ext cx="12192000" cy="6858000"/>
            <a:chExt cx="12192000" cy="6858000"/>
          </a:xfrm>
        </p:grpSpPr>
        <p:sp>
          <p:nvSpPr>
            <p:cNvPr id="12" name="Rectangle 11"/>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7" name="Freeform 5"/>
            <p:cNvSpPr/>
            <p:nvPr/>
          </p:nvSpPr>
          <p:spPr bwMode="gray">
            <a:xfrm rot="5101749">
              <a:off x="6294738" y="457773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0" name="Freeform 5"/>
            <p:cNvSpPr/>
            <p:nvPr/>
          </p:nvSpPr>
          <p:spPr bwMode="gray">
            <a:xfrm rot="5400000">
              <a:off x="4449232"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3"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a:xfrm>
            <a:off x="10653104" y="6391838"/>
            <a:ext cx="992135" cy="304799"/>
          </a:xfrm>
        </p:spPr>
        <p:txBody>
          <a:bodyPr/>
          <a:lstStyle/>
          <a:p>
            <a:fld id="{72345051-2045-45DA-935E-2E3CA1A69ADC}"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2058925"/>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6" name="Rectangle 25"/>
            <p:cNvSpPr/>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8" name="Rectangle 27"/>
            <p:cNvSpPr/>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9" name="Rectangle 28"/>
            <p:cNvSpPr/>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0" name="Rectangle 29"/>
            <p:cNvSpPr/>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481891322"/>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426571951"/>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2837663844"/>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2A5A15B2-5947-426A-9B24-DF7352DD7A1B}" type="datetimeFigureOut">
              <a:rPr lang="en-US" smtClean="0"/>
              <a:t>11/7/2009</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a:t>3/9/2021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a:t>‹#›</a:t>
            </a:fld>
            <a:endParaRPr lang="en-US"/>
          </a:p>
        </p:txBody>
      </p:sp>
    </p:spTree>
    <p:extLst>
      <p:ext uri="{BB962C8B-B14F-4D97-AF65-F5344CB8AC3E}">
        <p14:creationId xmlns:p14="http://schemas.microsoft.com/office/powerpoint/2010/main" val="2504442896"/>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a:t>3/9/2021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315339152"/>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a:t>3/9/2021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3270287317"/>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B61BEF0D-F0BB-DE4B-95CE-6DB70DBA9567}" type="datetimeFigureOut">
              <a:rPr lang="en-US"/>
              <a:t>3/9/2021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4079996550"/>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a:t>3/9/2021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a:t>‹#›</a:t>
            </a:fld>
            <a:endParaRPr lang="en-US"/>
          </a:p>
        </p:txBody>
      </p:sp>
    </p:spTree>
    <p:extLst>
      <p:ext uri="{BB962C8B-B14F-4D97-AF65-F5344CB8AC3E}">
        <p14:creationId xmlns:p14="http://schemas.microsoft.com/office/powerpoint/2010/main" val="454478097"/>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3/9/2021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873273854"/>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2297891279"/>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pitchFamily="34" charset="0"/>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latin typeface="Arial" pitchFamily="34" charset="0"/>
              </a:rPr>
              <a:t>”</a:t>
            </a:r>
            <a:endParaRPr lang="en-US">
              <a:solidFill>
                <a:schemeClr val="accent1">
                  <a:lumMod val="60000"/>
                  <a:lumOff val="40000"/>
                </a:schemeClr>
              </a:solidFill>
              <a:latin typeface="Arial" pitchFamily="34" charset="0"/>
            </a:endParaRPr>
          </a:p>
        </p:txBody>
      </p:sp>
    </p:spTree>
    <p:extLst>
      <p:ext uri="{BB962C8B-B14F-4D97-AF65-F5344CB8AC3E}">
        <p14:creationId xmlns:p14="http://schemas.microsoft.com/office/powerpoint/2010/main" val="1758098323"/>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4090359881"/>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pitchFamily="34" charset="0"/>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pitchFamily="34" charset="0"/>
              </a:rPr>
              <a:t>”</a:t>
            </a:r>
          </a:p>
        </p:txBody>
      </p:sp>
    </p:spTree>
    <p:extLst>
      <p:ext uri="{BB962C8B-B14F-4D97-AF65-F5344CB8AC3E}">
        <p14:creationId xmlns:p14="http://schemas.microsoft.com/office/powerpoint/2010/main" val="3413659344"/>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53945A08-A3E9-4C90-8DEA-D7868F8492DF}" type="datetimeFigureOut">
              <a:rPr lang="en-US" smtClean="0"/>
              <a:t>11/7/2009</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3970485846"/>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a:t>‹#›</a:t>
            </a:fld>
            <a:endParaRPr lang="en-US"/>
          </a:p>
        </p:txBody>
      </p:sp>
    </p:spTree>
    <p:extLst>
      <p:ext uri="{BB962C8B-B14F-4D97-AF65-F5344CB8AC3E}">
        <p14:creationId xmlns:p14="http://schemas.microsoft.com/office/powerpoint/2010/main" val="2971603964"/>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208168569"/>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1_Title Slide">
    <p:spTree>
      <p:nvGrpSpPr>
        <p:cNvPr id="1" name=""/>
        <p:cNvGrpSpPr/>
        <p:nvPr/>
      </p:nvGrpSpPr>
      <p:grpSpPr>
        <a:xfrm>
          <a:off x="0" y="0"/>
          <a:ext cx="0" cy="0"/>
        </a:xfrm>
      </p:grpSpPr>
      <p:sp>
        <p:nvSpPr>
          <p:cNvPr id="6" name="PlaceHolder 1"/>
          <p:cNvSpPr>
            <a:spLocks noGrp="1"/>
          </p:cNvSpPr>
          <p:nvPr>
            <p:ph type="title"/>
          </p:nvPr>
        </p:nvSpPr>
        <p:spPr>
          <a:xfrm>
            <a:off x="963000" y="2837160"/>
            <a:ext cx="10362960" cy="1361880"/>
          </a:xfrm>
          <a:prstGeom prst="rect">
            <a:avLst/>
          </a:prstGeom>
        </p:spPr>
        <p:txBody>
          <a:bodyPr lIns="0" tIns="0" rIns="0" bIns="0" anchor="ctr">
            <a:spAutoFit/>
          </a:bodyPr>
          <a:lstStyle/>
          <a:p>
            <a:endParaRPr lang="en-US" sz="1800" b="0" strike="noStrike" spc="-1">
              <a:solidFill>
                <a:srgbClr val="000000"/>
              </a:solidFill>
              <a:latin typeface="Cambria"/>
            </a:endParaRPr>
          </a:p>
        </p:txBody>
      </p:sp>
      <p:sp>
        <p:nvSpPr>
          <p:cNvPr id="7" name="PlaceHolder 2"/>
          <p:cNvSpPr>
            <a:spLocks noGrp="1"/>
          </p:cNvSpPr>
          <p:nvPr>
            <p:ph type="subTitle" idx="1"/>
          </p:nvPr>
        </p:nvSpPr>
        <p:spPr>
          <a:xfrm>
            <a:off x="963000" y="4237200"/>
            <a:ext cx="10362960" cy="1499760"/>
          </a:xfrm>
          <a:prstGeom prst="rect">
            <a:avLst/>
          </a:prstGeom>
        </p:spPr>
        <p:txBody>
          <a:bodyPr lIns="0" tIns="0" rIns="0" bIns="0" anchor="ctr">
            <a:spAutoFit/>
          </a:bodyPr>
          <a:lstStyle/>
          <a:p>
            <a:pPr algn="ctr"/>
            <a:endParaRPr lang="en-US" sz="3200" b="0" strike="noStrike" spc="-1">
              <a:latin typeface="Arial" pitchFamily="34" charset="0"/>
            </a:endParaRPr>
          </a:p>
        </p:txBody>
      </p:sp>
    </p:spTree>
    <p:extLst>
      <p:ext uri="{BB962C8B-B14F-4D97-AF65-F5344CB8AC3E}">
        <p14:creationId xmlns:p14="http://schemas.microsoft.com/office/powerpoint/2010/main" val="1265106356"/>
      </p:ext>
    </p:extLst>
  </p:cSld>
  <p:clrMapOvr>
    <a:masterClrMapping/>
  </p:clrMapOvr>
  <p:transition/>
  <p:timing/>
  <p:hf sldNum="0" hdr="0" dt="0"/>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2_Title Slide">
    <p:spTree>
      <p:nvGrpSpPr>
        <p:cNvPr id="1" name=""/>
        <p:cNvGrpSpPr/>
        <p:nvPr/>
      </p:nvGrpSpPr>
      <p:grpSpPr>
        <a:xfrm>
          <a:off x="0" y="0"/>
          <a:ext cx="0" cy="0"/>
        </a:xfrm>
      </p:grpSpPr>
      <p:sp>
        <p:nvSpPr>
          <p:cNvPr id="133" name="PlaceHolder 1"/>
          <p:cNvSpPr>
            <a:spLocks noGrp="1"/>
          </p:cNvSpPr>
          <p:nvPr>
            <p:ph type="title"/>
          </p:nvPr>
        </p:nvSpPr>
        <p:spPr>
          <a:xfrm>
            <a:off x="963000" y="2837160"/>
            <a:ext cx="10362960" cy="1361880"/>
          </a:xfrm>
          <a:prstGeom prst="rect">
            <a:avLst/>
          </a:prstGeom>
        </p:spPr>
        <p:txBody>
          <a:bodyPr lIns="0" tIns="0" rIns="0" bIns="0" anchor="ctr">
            <a:spAutoFit/>
          </a:bodyPr>
          <a:lstStyle/>
          <a:p>
            <a:endParaRPr lang="en-US" sz="1800" b="0" strike="noStrike" spc="-1">
              <a:solidFill>
                <a:srgbClr val="000000"/>
              </a:solidFill>
              <a:latin typeface="Cambria"/>
            </a:endParaRPr>
          </a:p>
        </p:txBody>
      </p:sp>
      <p:sp>
        <p:nvSpPr>
          <p:cNvPr id="134" name="PlaceHolder 2"/>
          <p:cNvSpPr>
            <a:spLocks noGrp="1"/>
          </p:cNvSpPr>
          <p:nvPr>
            <p:ph type="subTitle" idx="1"/>
          </p:nvPr>
        </p:nvSpPr>
        <p:spPr>
          <a:xfrm>
            <a:off x="963000" y="4237200"/>
            <a:ext cx="10362960" cy="1499760"/>
          </a:xfrm>
          <a:prstGeom prst="rect">
            <a:avLst/>
          </a:prstGeom>
        </p:spPr>
        <p:txBody>
          <a:bodyPr lIns="0" tIns="0" rIns="0" bIns="0" anchor="ctr">
            <a:spAutoFit/>
          </a:bodyPr>
          <a:lstStyle/>
          <a:p>
            <a:pPr algn="ctr"/>
            <a:endParaRPr lang="en-US" sz="3200" b="0" strike="noStrike" spc="-1">
              <a:latin typeface="Arial" pitchFamily="34" charset="0"/>
            </a:endParaRPr>
          </a:p>
        </p:txBody>
      </p:sp>
    </p:spTree>
    <p:extLst>
      <p:ext uri="{BB962C8B-B14F-4D97-AF65-F5344CB8AC3E}">
        <p14:creationId xmlns:p14="http://schemas.microsoft.com/office/powerpoint/2010/main" val="3406572341"/>
      </p:ext>
    </p:extLst>
  </p:cSld>
  <p:clrMapOvr>
    <a:masterClrMapping/>
  </p:clrMapOvr>
  <p:transition/>
  <p:timing/>
  <p:hf sldNum="0" hdr="0" dt="0"/>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3_Title Slide">
    <p:spTree>
      <p:nvGrpSpPr>
        <p:cNvPr id="1" name=""/>
        <p:cNvGrpSpPr/>
        <p:nvPr/>
      </p:nvGrpSpPr>
      <p:grpSpPr>
        <a:xfrm>
          <a:off x="0" y="0"/>
          <a:ext cx="0" cy="0"/>
        </a:xfrm>
      </p:grpSpPr>
      <p:sp>
        <p:nvSpPr>
          <p:cNvPr id="177" name="PlaceHolder 1"/>
          <p:cNvSpPr>
            <a:spLocks noGrp="1"/>
          </p:cNvSpPr>
          <p:nvPr>
            <p:ph type="title"/>
          </p:nvPr>
        </p:nvSpPr>
        <p:spPr>
          <a:xfrm>
            <a:off x="963000" y="2837160"/>
            <a:ext cx="10362960" cy="1361880"/>
          </a:xfrm>
          <a:prstGeom prst="rect">
            <a:avLst/>
          </a:prstGeom>
        </p:spPr>
        <p:txBody>
          <a:bodyPr lIns="0" tIns="0" rIns="0" bIns="0" anchor="ctr">
            <a:spAutoFit/>
          </a:bodyPr>
          <a:lstStyle/>
          <a:p>
            <a:endParaRPr lang="en-US" sz="1800" b="0" strike="noStrike" spc="-1">
              <a:solidFill>
                <a:srgbClr val="000000"/>
              </a:solidFill>
              <a:latin typeface="Cambria"/>
            </a:endParaRPr>
          </a:p>
        </p:txBody>
      </p:sp>
      <p:sp>
        <p:nvSpPr>
          <p:cNvPr id="178" name="PlaceHolder 2"/>
          <p:cNvSpPr>
            <a:spLocks noGrp="1"/>
          </p:cNvSpPr>
          <p:nvPr>
            <p:ph type="subTitle" idx="1"/>
          </p:nvPr>
        </p:nvSpPr>
        <p:spPr>
          <a:xfrm>
            <a:off x="963000" y="4237200"/>
            <a:ext cx="10362960" cy="1499760"/>
          </a:xfrm>
          <a:prstGeom prst="rect">
            <a:avLst/>
          </a:prstGeom>
        </p:spPr>
        <p:txBody>
          <a:bodyPr lIns="0" tIns="0" rIns="0" bIns="0" anchor="ctr">
            <a:spAutoFit/>
          </a:bodyPr>
          <a:lstStyle/>
          <a:p>
            <a:pPr algn="ctr"/>
            <a:endParaRPr lang="en-US" sz="3200" b="0" strike="noStrike" spc="-1">
              <a:latin typeface="Arial" pitchFamily="34" charset="0"/>
            </a:endParaRPr>
          </a:p>
        </p:txBody>
      </p:sp>
    </p:spTree>
    <p:extLst>
      <p:ext uri="{BB962C8B-B14F-4D97-AF65-F5344CB8AC3E}">
        <p14:creationId xmlns:p14="http://schemas.microsoft.com/office/powerpoint/2010/main" val="234594097"/>
      </p:ext>
    </p:extLst>
  </p:cSld>
  <p:clrMapOvr>
    <a:masterClrMapping/>
  </p:clrMapOvr>
  <p:transition/>
  <p:timing/>
  <p:hf sldNum="0" hdr="0" dt="0"/>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A5074954-3A4A-4EDD-A257-4AFA332163E3}"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5A87AD3B-054B-4DDA-B133-2849559AEA58}"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slideLayout" Target="../slideLayouts/slideLayout23.xml" /><Relationship Id="rId13" Type="http://schemas.openxmlformats.org/officeDocument/2006/relationships/slideLayout" Target="../slideLayouts/slideLayout24.xml" /><Relationship Id="rId14" Type="http://schemas.openxmlformats.org/officeDocument/2006/relationships/slideLayout" Target="../slideLayouts/slideLayout25.xml" /><Relationship Id="rId15" Type="http://schemas.openxmlformats.org/officeDocument/2006/relationships/slideLayout" Target="../slideLayouts/slideLayout26.xml" /><Relationship Id="rId16" Type="http://schemas.openxmlformats.org/officeDocument/2006/relationships/slideLayout" Target="../slideLayouts/slideLayout27.xml" /><Relationship Id="rId17" Type="http://schemas.openxmlformats.org/officeDocument/2006/relationships/slideLayout" Target="../slideLayouts/slideLayout28.xml" /><Relationship Id="rId18" Type="http://schemas.openxmlformats.org/officeDocument/2006/relationships/image" Target="../media/image1.png" /><Relationship Id="rId19"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9.xml" /><Relationship Id="rId10" Type="http://schemas.openxmlformats.org/officeDocument/2006/relationships/slideLayout" Target="../slideLayouts/slideLayout38.xml" /><Relationship Id="rId11" Type="http://schemas.openxmlformats.org/officeDocument/2006/relationships/slideLayout" Target="../slideLayouts/slideLayout39.xml" /><Relationship Id="rId12" Type="http://schemas.openxmlformats.org/officeDocument/2006/relationships/theme" Target="../theme/theme3.xml" /><Relationship Id="rId2" Type="http://schemas.openxmlformats.org/officeDocument/2006/relationships/slideLayout" Target="../slideLayouts/slideLayout30.xml" /><Relationship Id="rId3" Type="http://schemas.openxmlformats.org/officeDocument/2006/relationships/slideLayout" Target="../slideLayouts/slideLayout31.xml" /><Relationship Id="rId4" Type="http://schemas.openxmlformats.org/officeDocument/2006/relationships/slideLayout" Target="../slideLayouts/slideLayout32.xml" /><Relationship Id="rId5" Type="http://schemas.openxmlformats.org/officeDocument/2006/relationships/slideLayout" Target="../slideLayouts/slideLayout33.xml" /><Relationship Id="rId6" Type="http://schemas.openxmlformats.org/officeDocument/2006/relationships/slideLayout" Target="../slideLayouts/slideLayout34.xml" /><Relationship Id="rId7" Type="http://schemas.openxmlformats.org/officeDocument/2006/relationships/slideLayout" Target="../slideLayouts/slideLayout35.xml" /><Relationship Id="rId8" Type="http://schemas.openxmlformats.org/officeDocument/2006/relationships/slideLayout" Target="../slideLayouts/slideLayout36.xml" /><Relationship Id="rId9" Type="http://schemas.openxmlformats.org/officeDocument/2006/relationships/slideLayout" Target="../slideLayouts/slideLayout37.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40.xml" /><Relationship Id="rId10" Type="http://schemas.openxmlformats.org/officeDocument/2006/relationships/slideLayout" Target="../slideLayouts/slideLayout49.xml" /><Relationship Id="rId11" Type="http://schemas.openxmlformats.org/officeDocument/2006/relationships/slideLayout" Target="../slideLayouts/slideLayout50.xml" /><Relationship Id="rId12" Type="http://schemas.openxmlformats.org/officeDocument/2006/relationships/slideLayout" Target="../slideLayouts/slideLayout51.xml" /><Relationship Id="rId13" Type="http://schemas.openxmlformats.org/officeDocument/2006/relationships/slideLayout" Target="../slideLayouts/slideLayout52.xml" /><Relationship Id="rId14" Type="http://schemas.openxmlformats.org/officeDocument/2006/relationships/slideLayout" Target="../slideLayouts/slideLayout53.xml" /><Relationship Id="rId15" Type="http://schemas.openxmlformats.org/officeDocument/2006/relationships/slideLayout" Target="../slideLayouts/slideLayout54.xml" /><Relationship Id="rId16" Type="http://schemas.openxmlformats.org/officeDocument/2006/relationships/slideLayout" Target="../slideLayouts/slideLayout55.xml" /><Relationship Id="rId17" Type="http://schemas.openxmlformats.org/officeDocument/2006/relationships/slideLayout" Target="../slideLayouts/slideLayout56.xml" /><Relationship Id="rId18" Type="http://schemas.openxmlformats.org/officeDocument/2006/relationships/image" Target="../media/image3.jpeg" /><Relationship Id="rId19" Type="http://schemas.openxmlformats.org/officeDocument/2006/relationships/theme" Target="../theme/theme4.xml" /><Relationship Id="rId2" Type="http://schemas.openxmlformats.org/officeDocument/2006/relationships/slideLayout" Target="../slideLayouts/slideLayout41.xml" /><Relationship Id="rId3" Type="http://schemas.openxmlformats.org/officeDocument/2006/relationships/slideLayout" Target="../slideLayouts/slideLayout42.xml" /><Relationship Id="rId4" Type="http://schemas.openxmlformats.org/officeDocument/2006/relationships/slideLayout" Target="../slideLayouts/slideLayout43.xml" /><Relationship Id="rId5" Type="http://schemas.openxmlformats.org/officeDocument/2006/relationships/slideLayout" Target="../slideLayouts/slideLayout44.xml" /><Relationship Id="rId6" Type="http://schemas.openxmlformats.org/officeDocument/2006/relationships/slideLayout" Target="../slideLayouts/slideLayout45.xml" /><Relationship Id="rId7" Type="http://schemas.openxmlformats.org/officeDocument/2006/relationships/slideLayout" Target="../slideLayouts/slideLayout46.xml" /><Relationship Id="rId8" Type="http://schemas.openxmlformats.org/officeDocument/2006/relationships/slideLayout" Target="../slideLayouts/slideLayout47.xml" /><Relationship Id="rId9" Type="http://schemas.openxmlformats.org/officeDocument/2006/relationships/slideLayout" Target="../slideLayouts/slideLayout48.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57.xml" /><Relationship Id="rId10" Type="http://schemas.openxmlformats.org/officeDocument/2006/relationships/slideLayout" Target="../slideLayouts/slideLayout66.xml" /><Relationship Id="rId11" Type="http://schemas.openxmlformats.org/officeDocument/2006/relationships/slideLayout" Target="../slideLayouts/slideLayout67.xml" /><Relationship Id="rId12" Type="http://schemas.openxmlformats.org/officeDocument/2006/relationships/slideLayout" Target="../slideLayouts/slideLayout68.xml" /><Relationship Id="rId13" Type="http://schemas.openxmlformats.org/officeDocument/2006/relationships/slideLayout" Target="../slideLayouts/slideLayout69.xml" /><Relationship Id="rId14" Type="http://schemas.openxmlformats.org/officeDocument/2006/relationships/slideLayout" Target="../slideLayouts/slideLayout70.xml" /><Relationship Id="rId15" Type="http://schemas.openxmlformats.org/officeDocument/2006/relationships/slideLayout" Target="../slideLayouts/slideLayout71.xml" /><Relationship Id="rId16" Type="http://schemas.openxmlformats.org/officeDocument/2006/relationships/slideLayout" Target="../slideLayouts/slideLayout72.xml" /><Relationship Id="rId17" Type="http://schemas.openxmlformats.org/officeDocument/2006/relationships/slideLayout" Target="../slideLayouts/slideLayout73.xml" /><Relationship Id="rId18" Type="http://schemas.openxmlformats.org/officeDocument/2006/relationships/slideLayout" Target="../slideLayouts/slideLayout74.xml" /><Relationship Id="rId19" Type="http://schemas.openxmlformats.org/officeDocument/2006/relationships/slideLayout" Target="../slideLayouts/slideLayout75.xml" /><Relationship Id="rId2" Type="http://schemas.openxmlformats.org/officeDocument/2006/relationships/slideLayout" Target="../slideLayouts/slideLayout58.xml" /><Relationship Id="rId20" Type="http://schemas.openxmlformats.org/officeDocument/2006/relationships/theme" Target="../theme/theme5.xml" /><Relationship Id="rId3" Type="http://schemas.openxmlformats.org/officeDocument/2006/relationships/slideLayout" Target="../slideLayouts/slideLayout59.xml" /><Relationship Id="rId4" Type="http://schemas.openxmlformats.org/officeDocument/2006/relationships/slideLayout" Target="../slideLayouts/slideLayout60.xml" /><Relationship Id="rId5" Type="http://schemas.openxmlformats.org/officeDocument/2006/relationships/slideLayout" Target="../slideLayouts/slideLayout61.xml" /><Relationship Id="rId6" Type="http://schemas.openxmlformats.org/officeDocument/2006/relationships/slideLayout" Target="../slideLayouts/slideLayout62.xml" /><Relationship Id="rId7" Type="http://schemas.openxmlformats.org/officeDocument/2006/relationships/slideLayout" Target="../slideLayouts/slideLayout63.xml" /><Relationship Id="rId8" Type="http://schemas.openxmlformats.org/officeDocument/2006/relationships/slideLayout" Target="../slideLayouts/slideLayout64.xml" /><Relationship Id="rId9" Type="http://schemas.openxmlformats.org/officeDocument/2006/relationships/slideLayout" Target="../slideLayouts/slideLayout65.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3" name="Rectangle 25"/>
            <p:cNvSpPr/>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5" name="Rectangle 27"/>
            <p:cNvSpPr/>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6" name="Rectangle 28"/>
            <p:cNvSpPr/>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7" name="Rectangle 29"/>
            <p:cNvSpPr/>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1BEF0D-F0BB-DE4B-95CE-6DB70DBA9567}" type="datetimeFigureOut">
              <a:rPr lang="en-US"/>
              <a:t>3/8/2021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a:t>‹#›</a:t>
            </a:fld>
            <a:endParaRPr lang="en-US"/>
          </a:p>
        </p:txBody>
      </p:sp>
      <p:sp>
        <p:nvSpPr>
          <p:cNvPr id="18" name="Slide Number Placeholder 5">
            <a:extLst>
              <a:ext uri="{FF2B5EF4-FFF2-40B4-BE49-F238E27FC236}">
                <a16:creationId xmlns:a16="http://schemas.microsoft.com/office/drawing/2014/main" id="{9E53C362-64A8-4577-9BAC-C2EC4789FB5E}"/>
              </a:ext>
            </a:extLst>
          </p:cNvPr>
          <p:cNvSpPr txBox="1"/>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t>‹#›</a:t>
            </a:fld>
            <a:endParaRPr lang="en-US"/>
          </a:p>
        </p:txBody>
      </p:sp>
      <p:pic>
        <p:nvPicPr>
          <p:cNvPr id="19" name="Picture 18" descr="A picture containing photo, table, person, monitor&#10;&#10;Description automatically generated">
            <a:extLst>
              <a:ext uri="{FF2B5EF4-FFF2-40B4-BE49-F238E27FC236}">
                <a16:creationId xmlns:a16="http://schemas.microsoft.com/office/drawing/2014/main" id="{E25FAE69-E339-4FCD-8A58-7F6477621AC9}"/>
              </a:ext>
            </a:extLst>
          </p:cNvPr>
          <p:cNvPicPr>
            <a:picLocks noChangeAspect="1"/>
          </p:cNvPicPr>
          <p:nvPr userDrawn="1"/>
        </p:nvPicPr>
        <p:blipFill>
          <a:blip r:embed="rId18"/>
          <a:srcRect t="90286" r="71976"/>
          <a:stretch>
            <a:fillRect/>
          </a:stretch>
        </p:blipFill>
        <p:spPr>
          <a:xfrm>
            <a:off x="0" y="6373302"/>
            <a:ext cx="2514600" cy="490308"/>
          </a:xfrm>
          <a:prstGeom prst="rect">
            <a:avLst/>
          </a:prstGeom>
        </p:spPr>
      </p:pic>
      <p:sp>
        <p:nvSpPr>
          <p:cNvPr id="30" name="TextBox 29">
            <a:extLst>
              <a:ext uri="{FF2B5EF4-FFF2-40B4-BE49-F238E27FC236}">
                <a16:creationId xmlns:a16="http://schemas.microsoft.com/office/drawing/2014/main" id="{5E3B5306-17B4-44B8-B954-67E75F7BAE64}"/>
              </a:ext>
            </a:extLst>
          </p:cNvPr>
          <p:cNvSpPr txBox="1"/>
          <p:nvPr userDrawn="1"/>
        </p:nvSpPr>
        <p:spPr>
          <a:xfrm>
            <a:off x="10439400" y="6536937"/>
            <a:ext cx="91440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C4007C-554A-4B16-A31C-089CB53EF86F}" type="datetime1">
              <a:rPr lang="en-US" sz="1200" b="1" smtClean="0"/>
              <a:t>3/8/2021</a:t>
            </a:fld>
            <a:endParaRPr lang="en-US" sz="1200" b="1"/>
          </a:p>
        </p:txBody>
      </p:sp>
    </p:spTree>
    <p:extLst>
      <p:ext uri="{BB962C8B-B14F-4D97-AF65-F5344CB8AC3E}">
        <p14:creationId xmlns:p14="http://schemas.microsoft.com/office/powerpoint/2010/main" val="1948559857"/>
      </p:ext>
    </p:extLst>
  </p:cSld>
  <p:clrMap bg1="lt1" tx1="dk1" bg2="lt2" tx2="dk2" accent1="accent1" accent2="accent2" accent3="accent3" accent4="accent4" accent5="accent5" accent6="accent6" hlink="hlink" folHlink="folHlink"/>
  <p:sldLayoutIdLst>
    <p:sldLayoutId id="2147483660"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transition/>
  <p:timing/>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2">
        <a:schemeClr val="bg2"/>
      </p:bgRef>
    </p:bg>
    <p:spTree>
      <p:nvGrpSpPr>
        <p:cNvPr id="1" name=""/>
        <p:cNvGrpSpPr/>
        <p:nvPr/>
      </p:nvGrpSpPr>
      <p:grpSpPr>
        <a:xfrm>
          <a:off x="0" y="0"/>
          <a:ext cx="0" cy="0"/>
        </a:xfrm>
      </p:grpSpPr>
      <p:grpSp>
        <p:nvGrpSpPr>
          <p:cNvPr id="42" name="Group 41"/>
          <p:cNvGrpSpPr/>
          <p:nvPr/>
        </p:nvGrpSpPr>
        <p:grpSpPr>
          <a:xfrm>
            <a:off x="-406400" y="0"/>
            <a:ext cx="13243109" cy="6858000"/>
            <a:chOff x="-382404" y="0"/>
            <a:chExt cx="9932332" cy="6858000"/>
          </a:xfrm>
        </p:grpSpPr>
        <p:grpSp>
          <p:nvGrpSpPr>
            <p:cNvPr id="43" name="Group 44"/>
            <p:cNvGrpSpPr/>
            <p:nvPr/>
          </p:nvGrpSpPr>
          <p:grpSpPr>
            <a:xfrm>
              <a:off x="0" y="0"/>
              <a:ext cx="9144000" cy="6858000"/>
              <a:chExt cx="9144000" cy="6858000"/>
            </a:xfrm>
          </p:grpSpPr>
          <p:grpSp>
            <p:nvGrpSpPr>
              <p:cNvPr id="101" name="Group 4"/>
              <p:cNvGrpSpPr/>
              <p:nvPr/>
            </p:nvGrpSpPr>
            <p:grpSpPr>
              <a:xfrm>
                <a:off x="0" y="0"/>
                <a:ext cx="2514600" cy="685800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102" name="Group 5"/>
              <p:cNvGrpSpPr/>
              <p:nvPr/>
            </p:nvGrpSpPr>
            <p:grpSpPr>
              <a:xfrm>
                <a:off x="422910" y="0"/>
                <a:ext cx="2514600" cy="685800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103" name="Group 9"/>
              <p:cNvGrpSpPr/>
              <p:nvPr/>
            </p:nvGrpSpPr>
            <p:grpSpPr>
              <a:xfrm rot="10800000">
                <a:off x="6629400" y="0"/>
                <a:ext cx="2514600" cy="685800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44" name="Freeform 43"/>
            <p:cNvSpPr/>
            <p:nvPr/>
          </p:nvSpPr>
          <p:spPr>
            <a:xfrm>
              <a:off x="-11875" y="5035138"/>
              <a:ext cx="9144000" cy="1175655"/>
            </a:xfrm>
            <a:custGeom>
              <a:gdLst>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5" name="Freeform 44"/>
            <p:cNvSpPr/>
            <p:nvPr/>
          </p:nvSpPr>
          <p:spPr>
            <a:xfrm>
              <a:off x="-11875" y="3467595"/>
              <a:ext cx="9144000" cy="890650"/>
            </a:xfrm>
            <a:custGeom>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6" name="Freeform 45"/>
            <p:cNvSpPr/>
            <p:nvPr/>
          </p:nvSpPr>
          <p:spPr>
            <a:xfrm>
              <a:off x="-23751" y="5640779"/>
              <a:ext cx="3004457" cy="1211283"/>
            </a:xfrm>
            <a:custGeom>
              <a:gdLst>
                <a:gd name="connsiteX0" fmla="*/ 0 w 3004457"/>
                <a:gd name="connsiteY0" fmla="*/ 0 h 1211283"/>
                <a:gd name="connsiteX1" fmla="*/ 3004457 w 3004457"/>
                <a:gd name="connsiteY1" fmla="*/ 1211283 h 1211283"/>
              </a:gd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7" name="Freeform 46"/>
            <p:cNvSpPr/>
            <p:nvPr/>
          </p:nvSpPr>
          <p:spPr>
            <a:xfrm>
              <a:off x="-11875" y="5284519"/>
              <a:ext cx="9144000" cy="1478478"/>
            </a:xfrm>
            <a:custGeom>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9" name="Freeform 48"/>
            <p:cNvSpPr/>
            <p:nvPr/>
          </p:nvSpPr>
          <p:spPr>
            <a:xfrm>
              <a:off x="2137558" y="5132120"/>
              <a:ext cx="6982691" cy="1719942"/>
            </a:xfrm>
            <a:custGeom>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0">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5" name="Freeform 54"/>
            <p:cNvSpPr/>
            <p:nvPr/>
          </p:nvSpPr>
          <p:spPr>
            <a:xfrm rot="1800000">
              <a:off x="-382404" y="4201528"/>
              <a:ext cx="1261499" cy="1388236"/>
            </a:xfrm>
            <a:custGeom>
              <a:gdLst>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9" name="Freeform 98"/>
            <p:cNvSpPr/>
            <p:nvPr/>
          </p:nvSpPr>
          <p:spPr>
            <a:xfrm rot="1800000">
              <a:off x="8306521" y="4055629"/>
              <a:ext cx="1243407" cy="1388236"/>
            </a:xfrm>
            <a:custGeom>
              <a:gdLst>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0" name="Freeform 99"/>
            <p:cNvSpPr/>
            <p:nvPr/>
          </p:nvSpPr>
          <p:spPr>
            <a:xfrm rot="1800000">
              <a:off x="8306771" y="1511524"/>
              <a:ext cx="1241871" cy="1388822"/>
            </a:xfrm>
            <a:custGeom>
              <a:gdLst>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66" name="Rectangle 65"/>
          <p:cNvSpPr/>
          <p:nvPr/>
        </p:nvSpPr>
        <p:spPr>
          <a:xfrm>
            <a:off x="609600" y="333487"/>
            <a:ext cx="109728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0" name="Rectangle 69"/>
          <p:cNvSpPr/>
          <p:nvPr/>
        </p:nvSpPr>
        <p:spPr>
          <a:xfrm>
            <a:off x="6081656" y="-21511"/>
            <a:ext cx="4905488"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1" name="Rectangle 70"/>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Placeholder 1"/>
          <p:cNvSpPr>
            <a:spLocks noGrp="1"/>
          </p:cNvSpPr>
          <p:nvPr>
            <p:ph type="title"/>
          </p:nvPr>
        </p:nvSpPr>
        <p:spPr>
          <a:xfrm>
            <a:off x="1391320" y="1027664"/>
            <a:ext cx="9366325" cy="1143000"/>
          </a:xfrm>
          <a:prstGeom prst="rect">
            <a:avLst/>
          </a:prstGeom>
        </p:spPr>
        <p:txBody>
          <a:bodyPr vert="horz" lIns="91440" tIns="45720" rIns="91440" bIns="45720" rtlCol="0" anchor="b">
            <a:normAutofit/>
          </a:bodyPr>
          <a:lstStyle/>
          <a:p>
            <a:r>
              <a:rPr lang="en-US" smtClean="0"/>
              <a:t>Click to edit Master title style</a:t>
            </a:r>
            <a:endParaRPr lang="en-US"/>
          </a:p>
        </p:txBody>
      </p:sp>
      <p:sp>
        <p:nvSpPr>
          <p:cNvPr id="3" name="Text Placeholder 2"/>
          <p:cNvSpPr>
            <a:spLocks noGrp="1"/>
          </p:cNvSpPr>
          <p:nvPr>
            <p:ph type="body" idx="1"/>
          </p:nvPr>
        </p:nvSpPr>
        <p:spPr>
          <a:xfrm>
            <a:off x="1391323" y="2323652"/>
            <a:ext cx="9036423"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996517" y="224493"/>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FEFEF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ooter Placeholder 4"/>
          <p:cNvSpPr>
            <a:spLocks noGrp="1"/>
          </p:cNvSpPr>
          <p:nvPr>
            <p:ph type="ftr" sz="quarter" idx="3"/>
          </p:nvPr>
        </p:nvSpPr>
        <p:spPr>
          <a:xfrm>
            <a:off x="6188597" y="5852161"/>
            <a:ext cx="46695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IT18181784   Lathusha Sritharan      2021-23</a:t>
            </a:r>
            <a:endParaRPr lang="en-US"/>
          </a:p>
        </p:txBody>
      </p:sp>
      <p:sp>
        <p:nvSpPr>
          <p:cNvPr id="6" name="Slide Number Placeholder 5"/>
          <p:cNvSpPr>
            <a:spLocks noGrp="1"/>
          </p:cNvSpPr>
          <p:nvPr>
            <p:ph type="sldNum" sz="quarter" idx="4"/>
          </p:nvPr>
        </p:nvSpPr>
        <p:spPr>
          <a:xfrm>
            <a:off x="6198795" y="224492"/>
            <a:ext cx="177620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EFEF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37D5FE-740C-46F5-801A-FA5477D9711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ransition/>
  <p:timing/>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8" name="Group 7"/>
          <p:cNvGrpSpPr/>
          <p:nvPr/>
        </p:nvGrpSpPr>
        <p:grpSpPr>
          <a:xfrm>
            <a:off x="0" y="0"/>
            <a:ext cx="12192000" cy="6858000"/>
            <a:chExt cx="12192000" cy="6858000"/>
          </a:xfrm>
        </p:grpSpPr>
        <p:sp>
          <p:nvSpPr>
            <p:cNvPr id="7" name="Rectangle 6"/>
            <p:cNvSpPr/>
            <p:nvPr/>
          </p:nvSpPr>
          <p:spPr>
            <a:xfrm>
              <a:off x="0" y="0"/>
              <a:ext cx="12192000" cy="6858000"/>
            </a:xfrm>
            <a:prstGeom prst="rect">
              <a:avLst/>
            </a:prstGeom>
            <a:blipFill>
              <a:blip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20" name="Freeform 5"/>
            <p:cNvSpPr/>
            <p:nvPr/>
          </p:nvSpPr>
          <p:spPr bwMode="gray">
            <a:xfrm rot="21010068">
              <a:off x="8490951" y="179751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9" name="Freeform 5"/>
            <p:cNvSpPr/>
            <p:nvPr/>
          </p:nvSpPr>
          <p:spPr bwMode="gray">
            <a:xfrm>
              <a:off x="459506" y="1866405"/>
              <a:ext cx="11277600" cy="4533900"/>
            </a:xfrm>
            <a:custGeom>
              <a:rect l="0" t="0" r="r" b="b"/>
              <a:pathLst>
                <a:path w="7103"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14"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defPPr>
              <a:defRPr lang="en-US"/>
            </a:defPPr>
            <a:lvl1pPr marL="0" algn="r" defTabSz="457200" rtl="0" eaLnBrk="1" latinLnBrk="0" hangingPunct="1">
              <a:defRPr sz="1000" b="1" i="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2345051-2045-45DA-935E-2E3CA1A69ADC}" type="datetimeFigureOut">
              <a:rPr lang="en-US" smtClean="0"/>
              <a:t>3/8/2021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defPPr>
              <a:defRPr lang="en-US"/>
            </a:defPPr>
            <a:lvl1pPr marL="0" algn="l" defTabSz="457200" rtl="0" eaLnBrk="1" latinLnBrk="0" hangingPunct="1">
              <a:defRPr sz="1000" b="1" i="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7CD31F4-64FA-4BA0-9498-67783267A8C8}" type="slidenum">
              <a:rPr lang="en-US" smtClean="0"/>
              <a:t>‹#›</a:t>
            </a:fld>
            <a:endParaRPr lang="en-US"/>
          </a:p>
        </p:txBody>
      </p:sp>
    </p:spTree>
    <p:extLst>
      <p:ext uri="{BB962C8B-B14F-4D97-AF65-F5344CB8AC3E}">
        <p14:creationId xmlns:p14="http://schemas.microsoft.com/office/powerpoint/2010/main" val="2218127280"/>
      </p:ext>
    </p:extLst>
  </p:cSld>
  <p:clrMap bg1="lt1" tx1="dk1" bg2="lt2" tx2="dk2" accent1="accent1" accent2="accent2" accent3="accent3" accent4="accent4" accent5="accent5" accent6="accent6" hlink="hlink" folHlink="folHlink"/>
  <p:sldLayoutIdLst>
    <p:sldLayoutId id="2147483695"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ransition/>
  <p:timing/>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3" name="Rectangle 25"/>
            <p:cNvSpPr/>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5" name="Rectangle 27"/>
            <p:cNvSpPr/>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6" name="Rectangle 28"/>
            <p:cNvSpPr/>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7" name="Rectangle 29"/>
            <p:cNvSpPr/>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1BEF0D-F0BB-DE4B-95CE-6DB70DBA9567}" type="datetimeFigureOut">
              <a:rPr lang="en-US"/>
              <a:t>3/9/2021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a:t>‹#›</a:t>
            </a:fld>
            <a:endParaRPr lang="en-US"/>
          </a:p>
        </p:txBody>
      </p:sp>
    </p:spTree>
    <p:extLst>
      <p:ext uri="{BB962C8B-B14F-4D97-AF65-F5344CB8AC3E}">
        <p14:creationId xmlns:p14="http://schemas.microsoft.com/office/powerpoint/2010/main" val="450684342"/>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Lst>
  <p:transition/>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microsoft.com/office/2007/relationships/diagramDrawing" Target="../diagrams/drawing1.xml" /><Relationship Id="rId3" Type="http://schemas.openxmlformats.org/officeDocument/2006/relationships/diagramData" Target="../diagrams/data1.xml" /><Relationship Id="rId4" Type="http://schemas.openxmlformats.org/officeDocument/2006/relationships/diagramLayout" Target="../diagrams/layout1.xml" /><Relationship Id="rId5" Type="http://schemas.openxmlformats.org/officeDocument/2006/relationships/diagramQuickStyle" Target="../diagrams/quickStyle1.xml" /><Relationship Id="rId6" Type="http://schemas.openxmlformats.org/officeDocument/2006/relationships/diagramColors" Target="../diagrams/colors1.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1.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7.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33.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8.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9.jpe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image" Target="../media/image10.jpe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microsoft.com/office/2007/relationships/diagramDrawing" Target="../diagrams/drawing2.xml" /><Relationship Id="rId3" Type="http://schemas.openxmlformats.org/officeDocument/2006/relationships/diagramData" Target="../diagrams/data2.xml" /><Relationship Id="rId4" Type="http://schemas.openxmlformats.org/officeDocument/2006/relationships/diagramLayout" Target="../diagrams/layout2.xml" /><Relationship Id="rId5" Type="http://schemas.openxmlformats.org/officeDocument/2006/relationships/diagramQuickStyle" Target="../diagrams/quickStyle2.xml" /><Relationship Id="rId6" Type="http://schemas.openxmlformats.org/officeDocument/2006/relationships/diagramColors" Target="../diagrams/colors2.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43.xml" /><Relationship Id="rId2" Type="http://schemas.microsoft.com/office/2007/relationships/diagramDrawing" Target="../diagrams/drawing3.xml" /><Relationship Id="rId3" Type="http://schemas.openxmlformats.org/officeDocument/2006/relationships/diagramData" Target="../diagrams/data3.xml" /><Relationship Id="rId4" Type="http://schemas.openxmlformats.org/officeDocument/2006/relationships/diagramLayout" Target="../diagrams/layout3.xml" /><Relationship Id="rId5" Type="http://schemas.openxmlformats.org/officeDocument/2006/relationships/diagramQuickStyle" Target="../diagrams/quickStyle3.xml" /><Relationship Id="rId6" Type="http://schemas.openxmlformats.org/officeDocument/2006/relationships/diagramColors" Target="../diagrams/colors3.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image" Target="../media/image12.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image" Target="../media/image13.jpeg" /><Relationship Id="rId3" Type="http://schemas.openxmlformats.org/officeDocument/2006/relationships/image" Target="../media/image14.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43.xml" /><Relationship Id="rId2" Type="http://schemas.openxmlformats.org/officeDocument/2006/relationships/image" Target="../media/image15.jpe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image" Target="../media/image16.png" /><Relationship Id="rId3" Type="http://schemas.openxmlformats.org/officeDocument/2006/relationships/image" Target="../media/image17.png" /><Relationship Id="rId4" Type="http://schemas.openxmlformats.org/officeDocument/2006/relationships/image" Target="../media/image18.jpe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53.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microsoft.com/office/2007/relationships/diagramDrawing" Target="../diagrams/drawing4.xml" /><Relationship Id="rId3" Type="http://schemas.openxmlformats.org/officeDocument/2006/relationships/diagramData" Target="../diagrams/data4.xml" /><Relationship Id="rId4" Type="http://schemas.openxmlformats.org/officeDocument/2006/relationships/diagramLayout" Target="../diagrams/layout4.xml" /><Relationship Id="rId5" Type="http://schemas.openxmlformats.org/officeDocument/2006/relationships/diagramQuickStyle" Target="../diagrams/quickStyle4.xml" /><Relationship Id="rId6" Type="http://schemas.openxmlformats.org/officeDocument/2006/relationships/diagramColors" Target="../diagrams/colors4.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63.xml" /><Relationship Id="rId2" Type="http://schemas.openxmlformats.org/officeDocument/2006/relationships/image" Target="../media/image19.jpe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74.xml" /><Relationship Id="rId2" Type="http://schemas.openxmlformats.org/officeDocument/2006/relationships/image" Target="../media/image20.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4.pn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63.xml" /><Relationship Id="rId2" Type="http://schemas.microsoft.com/office/2007/relationships/diagramDrawing" Target="../diagrams/drawing5.xml" /><Relationship Id="rId3" Type="http://schemas.openxmlformats.org/officeDocument/2006/relationships/diagramData" Target="../diagrams/data5.xml" /><Relationship Id="rId4" Type="http://schemas.openxmlformats.org/officeDocument/2006/relationships/diagramLayout" Target="../diagrams/layout5.xml" /><Relationship Id="rId5" Type="http://schemas.openxmlformats.org/officeDocument/2006/relationships/diagramQuickStyle" Target="../diagrams/quickStyle5.xml" /><Relationship Id="rId6" Type="http://schemas.openxmlformats.org/officeDocument/2006/relationships/diagramColors" Target="../diagrams/colors5.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63.xml" /><Relationship Id="rId2" Type="http://schemas.microsoft.com/office/2007/relationships/diagramDrawing" Target="../diagrams/drawing6.xml" /><Relationship Id="rId3" Type="http://schemas.openxmlformats.org/officeDocument/2006/relationships/diagramData" Target="../diagrams/data6.xml" /><Relationship Id="rId4" Type="http://schemas.openxmlformats.org/officeDocument/2006/relationships/diagramLayout" Target="../diagrams/layout6.xml" /><Relationship Id="rId5" Type="http://schemas.openxmlformats.org/officeDocument/2006/relationships/diagramQuickStyle" Target="../diagrams/quickStyle6.xml" /><Relationship Id="rId6" Type="http://schemas.openxmlformats.org/officeDocument/2006/relationships/diagramColors" Target="../diagrams/colors6.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63.xml" /><Relationship Id="rId2" Type="http://schemas.microsoft.com/office/2007/relationships/diagramDrawing" Target="../diagrams/drawing7.xml" /><Relationship Id="rId3" Type="http://schemas.openxmlformats.org/officeDocument/2006/relationships/diagramData" Target="../diagrams/data7.xml" /><Relationship Id="rId4" Type="http://schemas.openxmlformats.org/officeDocument/2006/relationships/diagramLayout" Target="../diagrams/layout7.xml" /><Relationship Id="rId5" Type="http://schemas.openxmlformats.org/officeDocument/2006/relationships/diagramQuickStyle" Target="../diagrams/quickStyle7.xml" /><Relationship Id="rId6" Type="http://schemas.openxmlformats.org/officeDocument/2006/relationships/diagramColors" Target="../diagrams/colors7.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63.xml" /><Relationship Id="rId2" Type="http://schemas.openxmlformats.org/officeDocument/2006/relationships/image" Target="../media/image27.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63.xml" /><Relationship Id="rId2" Type="http://schemas.openxmlformats.org/officeDocument/2006/relationships/image" Target="../media/image28.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75.xml" /><Relationship Id="rId2" Type="http://schemas.openxmlformats.org/officeDocument/2006/relationships/image" Target="../media/image29.png" /><Relationship Id="rId3" Type="http://schemas.openxmlformats.org/officeDocument/2006/relationships/image" Target="../media/image30.jpeg" /><Relationship Id="rId4" Type="http://schemas.openxmlformats.org/officeDocument/2006/relationships/image" Target="../media/image31.jpeg" /><Relationship Id="rId5" Type="http://schemas.openxmlformats.org/officeDocument/2006/relationships/image" Target="../media/image32.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74.xml" /><Relationship Id="rId2" Type="http://schemas.openxmlformats.org/officeDocument/2006/relationships/image" Target="../media/image33.jpeg" /><Relationship Id="rId3" Type="http://schemas.openxmlformats.org/officeDocument/2006/relationships/image" Target="../media/image34.jpeg" /><Relationship Id="rId4" Type="http://schemas.openxmlformats.org/officeDocument/2006/relationships/image" Target="../media/image35.jpe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5.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p:txBody>
          <a:bodyPr/>
          <a:lstStyle/>
          <a:p>
            <a:r>
              <a:rPr lang="en-US"/>
              <a:t>E-commerce Platform for farmers</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p:txBody>
          <a:bodyPr/>
          <a:lstStyle/>
          <a:p>
            <a:r>
              <a:rPr lang="en-US"/>
              <a:t>2021-135</a:t>
            </a:r>
          </a:p>
        </p:txBody>
      </p:sp>
    </p:spTree>
    <p:extLst>
      <p:ext uri="{BB962C8B-B14F-4D97-AF65-F5344CB8AC3E}">
        <p14:creationId xmlns:p14="http://schemas.microsoft.com/office/powerpoint/2010/main" val="3813887311"/>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a:t>Algorithm and methods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sz="1800" b="0" spc="-5">
                <a:solidFill>
                  <a:srgbClr val="292929"/>
                </a:solidFill>
                <a:effectLst/>
                <a:latin typeface="Times New Roman" panose="02020603050405020304" pitchFamily="18" charset="0"/>
                <a:ea typeface="Times New Roman" panose="02020603050405020304" pitchFamily="18" charset="0"/>
              </a:rPr>
              <a:t>Before implementing we need to implement a mobile application which takes the suggestion of prices of vegetables for </a:t>
            </a:r>
            <a:r>
              <a:rPr lang="en-US" sz="1800" spc="-5">
                <a:solidFill>
                  <a:srgbClr val="292929"/>
                </a:solidFill>
                <a:latin typeface="Times New Roman" panose="02020603050405020304" pitchFamily="18" charset="0"/>
                <a:ea typeface="Times New Roman" panose="02020603050405020304" pitchFamily="18" charset="0"/>
              </a:rPr>
              <a:t>their unit prices</a:t>
            </a:r>
            <a:r>
              <a:rPr lang="en-US" sz="1800" b="0" spc="-5">
                <a:solidFill>
                  <a:srgbClr val="292929"/>
                </a:solidFill>
                <a:effectLst/>
                <a:latin typeface="Times New Roman" panose="02020603050405020304" pitchFamily="18" charset="0"/>
                <a:ea typeface="Times New Roman" panose="02020603050405020304" pitchFamily="18" charset="0"/>
              </a:rPr>
              <a:t>. These prices will be sorted by location provided by user.. Then we can feed the data into the model. </a:t>
            </a:r>
          </a:p>
          <a:p>
            <a:r>
              <a:rPr lang="en-US" sz="1800" b="0" spc="-5">
                <a:solidFill>
                  <a:srgbClr val="292929"/>
                </a:solidFill>
                <a:effectLst/>
                <a:latin typeface="Times New Roman" panose="02020603050405020304" pitchFamily="18" charset="0"/>
                <a:ea typeface="Times New Roman" panose="02020603050405020304" pitchFamily="18" charset="0"/>
              </a:rPr>
              <a:t> We have planned to use </a:t>
            </a:r>
            <a:r>
              <a:rPr lang="en-US" sz="1800" b="1" spc="-5">
                <a:solidFill>
                  <a:srgbClr val="292929"/>
                </a:solidFill>
                <a:effectLst/>
                <a:latin typeface="Times New Roman" panose="02020603050405020304" pitchFamily="18" charset="0"/>
                <a:ea typeface="Times New Roman" panose="02020603050405020304" pitchFamily="18" charset="0"/>
              </a:rPr>
              <a:t>SVM model </a:t>
            </a:r>
            <a:r>
              <a:rPr lang="en-US" sz="1800" b="0" spc="-5">
                <a:solidFill>
                  <a:srgbClr val="292929"/>
                </a:solidFill>
                <a:effectLst/>
                <a:latin typeface="Times New Roman" panose="02020603050405020304" pitchFamily="18" charset="0"/>
                <a:ea typeface="Times New Roman" panose="02020603050405020304" pitchFamily="18" charset="0"/>
              </a:rPr>
              <a:t>in order to classify. This  will then classify the prices into clusters of </a:t>
            </a:r>
            <a:r>
              <a:rPr lang="en-US" sz="1800" spc="-5">
                <a:solidFill>
                  <a:srgbClr val="292929"/>
                </a:solidFill>
                <a:latin typeface="Times New Roman" panose="02020603050405020304" pitchFamily="18" charset="0"/>
                <a:ea typeface="Times New Roman" panose="02020603050405020304" pitchFamily="18" charset="0"/>
              </a:rPr>
              <a:t>farmers, </a:t>
            </a:r>
            <a:r>
              <a:rPr lang="en-US" sz="1800" b="0" spc="-5">
                <a:solidFill>
                  <a:srgbClr val="292929"/>
                </a:solidFill>
                <a:effectLst/>
                <a:latin typeface="Times New Roman" panose="02020603050405020304" pitchFamily="18" charset="0"/>
                <a:ea typeface="Times New Roman" panose="02020603050405020304" pitchFamily="18" charset="0"/>
              </a:rPr>
              <a:t>such  as low price farmer , genuine price farmer and high price farmer. From this we’ll take the average of the genuine price cluster and present it to the user.</a:t>
            </a:r>
          </a:p>
          <a:p>
            <a:endParaRPr lang="en-US" sz="1800" spc="-5">
              <a:solidFill>
                <a:srgbClr val="292929"/>
              </a:solidFill>
              <a:latin typeface="Times New Roman" panose="02020603050405020304" pitchFamily="18" charset="0"/>
              <a:ea typeface="Times New Roman" panose="02020603050405020304" pitchFamily="18" charset="0"/>
            </a:endParaRPr>
          </a:p>
          <a:p>
            <a:r>
              <a:rPr lang="en-US" sz="1800" b="0" spc="-5">
                <a:solidFill>
                  <a:srgbClr val="292929"/>
                </a:solidFill>
                <a:effectLst/>
                <a:latin typeface="Times New Roman" panose="02020603050405020304" pitchFamily="18" charset="0"/>
                <a:ea typeface="Times New Roman" panose="02020603050405020304" pitchFamily="18" charset="0"/>
              </a:rPr>
              <a:t>Example; If a user input suggested price of carrot, tomatoe and brinjal , Based on his suggestion he wil</a:t>
            </a:r>
            <a:r>
              <a:rPr lang="en-US" sz="1800" spc="-5">
                <a:solidFill>
                  <a:srgbClr val="292929"/>
                </a:solidFill>
                <a:latin typeface="Times New Roman" panose="02020603050405020304" pitchFamily="18" charset="0"/>
                <a:ea typeface="Times New Roman" panose="02020603050405020304" pitchFamily="18" charset="0"/>
              </a:rPr>
              <a:t>l be categorized as low price farmer, or genuine price farmer or high price farmer.  The price that will be finalized will be the average of genuine price farmer cluster.</a:t>
            </a:r>
            <a:endParaRPr lang="en-US" sz="1800" b="0" spc="-5">
              <a:solidFill>
                <a:srgbClr val="292929"/>
              </a:solidFill>
              <a:effectLst/>
              <a:latin typeface="Times New Roman" panose="02020603050405020304" pitchFamily="18" charset="0"/>
              <a:ea typeface="Times New Roman" panose="02020603050405020304" pitchFamily="18" charset="0"/>
            </a:endParaRPr>
          </a:p>
          <a:p>
            <a:endParaRPr lang="en-US" sz="1800" spc="-5">
              <a:solidFill>
                <a:srgbClr val="292929"/>
              </a:solidFill>
              <a:latin typeface="Times New Roman" panose="02020603050405020304" pitchFamily="18" charset="0"/>
              <a:ea typeface="Times New Roman" panose="02020603050405020304" pitchFamily="18" charset="0"/>
            </a:endParaRPr>
          </a:p>
          <a:p>
            <a:pPr marL="0" indent="0">
              <a:buNone/>
            </a:pPr>
            <a:endParaRPr lang="en-US" sz="1800" b="1">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54806309"/>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System Diagram</a:t>
            </a:r>
          </a:p>
        </p:txBody>
      </p:sp>
      <p:pic>
        <p:nvPicPr>
          <p:cNvPr id="3" name="Content Placeholder 2" descr="Diagram&#10;&#10;Description automatically generated">
            <a:extLst>
              <a:ext uri="{FF2B5EF4-FFF2-40B4-BE49-F238E27FC236}">
                <a16:creationId xmlns:a16="http://schemas.microsoft.com/office/drawing/2014/main" id="{943C5DCD-D068-4CC0-9F1C-8E42B3515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786" y="2160588"/>
            <a:ext cx="5794466" cy="3881437"/>
          </a:xfrm>
        </p:spPr>
      </p:pic>
    </p:spTree>
    <p:extLst>
      <p:ext uri="{BB962C8B-B14F-4D97-AF65-F5344CB8AC3E}">
        <p14:creationId xmlns:p14="http://schemas.microsoft.com/office/powerpoint/2010/main" val="905819553"/>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chor="ctr">
            <a:normAutofit/>
          </a:bodyPr>
          <a:lstStyle/>
          <a:p>
            <a:r>
              <a:rPr lang="en-US"/>
              <a:t>WBS</a:t>
            </a:r>
          </a:p>
        </p:txBody>
      </p:sp>
      <p:graphicFrame>
        <p:nvGraphicFramePr>
          <p:cNvPr id="7" name="Content Placeholder 3">
            <a:extLst>
              <a:ext uri="{FF2B5EF4-FFF2-40B4-BE49-F238E27FC236}">
                <a16:creationId xmlns:a16="http://schemas.microsoft.com/office/drawing/2014/main" id="{17DBC041-5E87-4602-BD4E-AF4C523B968A}"/>
              </a:ext>
            </a:extLst>
          </p:cNvPr>
          <p:cNvGraphicFramePr>
            <a:graphicFrameLocks noGrp="1"/>
          </p:cNvGraphicFramePr>
          <p:nvPr>
            <p:ph idx="1"/>
            <p:extLst>
              <p:ext uri="{D42A27DB-BD31-4B8C-83A1-F6EECF244321}">
                <p14:modId xmlns:p14="http://schemas.microsoft.com/office/powerpoint/2010/main" val="3477351043"/>
              </p:ext>
            </p:extLst>
          </p:nvPr>
        </p:nvGraphicFramePr>
        <p:xfrm>
          <a:off x="677863" y="2160588"/>
          <a:ext cx="8596312" cy="3881437"/>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2140632059"/>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a:t>Technology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numCol="2"/>
          <a:lstStyle/>
          <a:p>
            <a:pPr>
              <a:lnSpc>
                <a:spcPct val="250000"/>
              </a:lnSpc>
            </a:pPr>
            <a:r>
              <a:rPr lang="en-US" sz="1800" b="1">
                <a:solidFill>
                  <a:srgbClr val="000000"/>
                </a:solidFill>
                <a:latin typeface="Times New Roman" panose="02020603050405020304" pitchFamily="18" charset="0"/>
                <a:ea typeface="Times New Roman" panose="02020603050405020304" pitchFamily="18" charset="0"/>
              </a:rPr>
              <a:t>Flutter</a:t>
            </a:r>
          </a:p>
          <a:p>
            <a:pPr>
              <a:lnSpc>
                <a:spcPct val="250000"/>
              </a:lnSpc>
            </a:pPr>
            <a:r>
              <a:rPr lang="en-US" sz="1800" b="1">
                <a:solidFill>
                  <a:srgbClr val="000000"/>
                </a:solidFill>
                <a:effectLst/>
                <a:latin typeface="Times New Roman" panose="02020603050405020304" pitchFamily="18" charset="0"/>
                <a:ea typeface="Times New Roman" panose="02020603050405020304" pitchFamily="18" charset="0"/>
              </a:rPr>
              <a:t>Firebase</a:t>
            </a:r>
          </a:p>
          <a:p>
            <a:pPr>
              <a:lnSpc>
                <a:spcPct val="250000"/>
              </a:lnSpc>
            </a:pPr>
            <a:r>
              <a:rPr lang="en-US" sz="1800" b="1">
                <a:solidFill>
                  <a:srgbClr val="000000"/>
                </a:solidFill>
                <a:latin typeface="Times New Roman" panose="02020603050405020304" pitchFamily="18" charset="0"/>
                <a:ea typeface="Times New Roman" panose="02020603050405020304" pitchFamily="18" charset="0"/>
              </a:rPr>
              <a:t>Machine Learninng</a:t>
            </a:r>
            <a:endParaRPr lang="en-US" sz="1800" b="1">
              <a:solidFill>
                <a:srgbClr val="000000"/>
              </a:solidFill>
              <a:latin typeface="Times New Roman" panose="02020603050405020304" pitchFamily="18" charset="0"/>
              <a:ea typeface="Times New Roman" panose="02020603050405020304" pitchFamily="18" charset="0"/>
            </a:endParaRPr>
          </a:p>
          <a:p>
            <a:pPr>
              <a:lnSpc>
                <a:spcPct val="250000"/>
              </a:lnSpc>
            </a:pPr>
            <a:r>
              <a:rPr lang="en-US" b="1">
                <a:solidFill>
                  <a:srgbClr val="000000"/>
                </a:solidFill>
                <a:latin typeface="Times New Roman" panose="02020603050405020304" pitchFamily="18" charset="0"/>
                <a:ea typeface="Times New Roman" panose="02020603050405020304" pitchFamily="18" charset="0"/>
              </a:rPr>
              <a:t>SVM</a:t>
            </a:r>
            <a:endParaRPr lang="en-US" sz="1800" b="1">
              <a:solidFill>
                <a:srgbClr val="000000"/>
              </a:solidFill>
              <a:latin typeface="Times New Roman" panose="02020603050405020304" pitchFamily="18" charset="0"/>
              <a:ea typeface="Times New Roman" panose="02020603050405020304" pitchFamily="18" charset="0"/>
            </a:endParaRPr>
          </a:p>
          <a:p>
            <a:pPr marL="0" indent="0">
              <a:lnSpc>
                <a:spcPct val="250000"/>
              </a:lnSpc>
              <a:buNone/>
            </a:pPr>
            <a:endParaRPr lang="en-US" sz="1800" b="1">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62534162"/>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235C33F-A574-44D8-9FA5-6DE67E80164C}"/>
              </a:ext>
            </a:extLst>
          </p:cNvPr>
          <p:cNvSpPr>
            <a:spLocks noGrp="1"/>
          </p:cNvSpPr>
          <p:nvPr>
            <p:ph type="title"/>
          </p:nvPr>
        </p:nvSpPr>
        <p:spPr>
          <a:xfrm>
            <a:off x="533400" y="1066800"/>
            <a:ext cx="8596668" cy="1826581"/>
          </a:xfrm>
        </p:spPr>
        <p:txBody>
          <a:bodyPr/>
          <a:lstStyle/>
          <a:p>
            <a:r>
              <a:rPr lang="en-US"/>
              <a:t>Supportive information</a:t>
            </a:r>
          </a:p>
        </p:txBody>
      </p:sp>
      <p:sp>
        <p:nvSpPr>
          <p:cNvPr id="3" name="Text Placeholder 2">
            <a:extLst>
              <a:ext uri="{FF2B5EF4-FFF2-40B4-BE49-F238E27FC236}">
                <a16:creationId xmlns:a16="http://schemas.microsoft.com/office/drawing/2014/main" id="{BCCE7827-D024-4959-9524-FC7485E38BDD}"/>
              </a:ext>
            </a:extLst>
          </p:cNvPr>
          <p:cNvSpPr>
            <a:spLocks noGrp="1"/>
          </p:cNvSpPr>
          <p:nvPr>
            <p:ph type="body" idx="1"/>
          </p:nvPr>
        </p:nvSpPr>
        <p:spPr>
          <a:xfrm>
            <a:off x="838200" y="4419600"/>
            <a:ext cx="8596668" cy="1371600"/>
          </a:xfrm>
        </p:spPr>
        <p:txBody>
          <a:bodyPr>
            <a:normAutofit fontScale="85000" lnSpcReduction="20000"/>
          </a:bodyPr>
          <a:lstStyle/>
          <a:p>
            <a:pPr marL="342900" indent="-342900">
              <a:buFont typeface="Arial" pitchFamily="34" charset="0"/>
              <a:buChar char="•"/>
            </a:pPr>
            <a:endParaRPr lang="en-US"/>
          </a:p>
          <a:p>
            <a:pPr marL="342900" indent="-342900">
              <a:buFont typeface="Arial" pitchFamily="34" charset="0"/>
              <a:buChar char="•"/>
            </a:pPr>
            <a:endParaRPr lang="en-US"/>
          </a:p>
          <a:p>
            <a:pPr marL="342900" indent="-342900">
              <a:buFont typeface="Arial" pitchFamily="34" charset="0"/>
              <a:buChar char="•"/>
            </a:pPr>
            <a:r>
              <a:rPr lang="en-US"/>
              <a:t>Commercialization</a:t>
            </a:r>
          </a:p>
          <a:p>
            <a:pPr marL="342900" indent="-342900">
              <a:buFont typeface="Arial" pitchFamily="34" charset="0"/>
              <a:buChar char="•"/>
            </a:pPr>
            <a:r>
              <a:rPr lang="en-US"/>
              <a:t>Budget </a:t>
            </a:r>
          </a:p>
        </p:txBody>
      </p:sp>
    </p:spTree>
    <p:extLst>
      <p:ext uri="{BB962C8B-B14F-4D97-AF65-F5344CB8AC3E}">
        <p14:creationId xmlns:p14="http://schemas.microsoft.com/office/powerpoint/2010/main" val="746092608"/>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a:t>Commercialization </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endParaRPr lang="en-US">
              <a:highlight>
                <a:srgbClr val="FFFF00"/>
              </a:highlight>
            </a:endParaRPr>
          </a:p>
          <a:p>
            <a:r>
              <a:rPr lang="en-US"/>
              <a:t>Mobile application which can predict daily price on farmers predictions and the farmers who predict closer to the predictions will be rated higher in the application.</a:t>
            </a:r>
          </a:p>
          <a:p>
            <a:r>
              <a:rPr lang="en-US"/>
              <a:t>Deploy app to the google play store</a:t>
            </a:r>
          </a:p>
          <a:p>
            <a:endParaRPr lang="en-US"/>
          </a:p>
          <a:p>
            <a:endParaRPr lang="en-US"/>
          </a:p>
          <a:p>
            <a:endParaRPr lang="en-US"/>
          </a:p>
          <a:p>
            <a:endParaRPr lang="en-US"/>
          </a:p>
          <a:p>
            <a:pPr marL="0" indent="0">
              <a:buNone/>
            </a:pPr>
            <a:endParaRPr lang="en-US"/>
          </a:p>
        </p:txBody>
      </p:sp>
    </p:spTree>
    <p:extLst>
      <p:ext uri="{BB962C8B-B14F-4D97-AF65-F5344CB8AC3E}">
        <p14:creationId xmlns:p14="http://schemas.microsoft.com/office/powerpoint/2010/main" val="4109653714"/>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chor="ctr">
            <a:normAutofit/>
          </a:bodyPr>
          <a:lstStyle/>
          <a:p>
            <a:r>
              <a:rPr lang="en-US"/>
              <a:t>Budget </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endParaRPr lang="en-US">
              <a:highlight>
                <a:srgbClr val="FFFF00"/>
              </a:highlight>
            </a:endParaRPr>
          </a:p>
          <a:p>
            <a:endParaRPr lang="en-US"/>
          </a:p>
          <a:p>
            <a:endParaRPr lang="en-US"/>
          </a:p>
          <a:p>
            <a:endParaRPr lang="en-US"/>
          </a:p>
          <a:p>
            <a:pPr marL="0" indent="0">
              <a:buNone/>
            </a:pPr>
            <a:endParaRPr lang="en-US"/>
          </a:p>
        </p:txBody>
      </p:sp>
      <p:graphicFrame>
        <p:nvGraphicFramePr>
          <p:cNvPr id="2" name="Table 2">
            <a:extLst>
              <a:ext uri="{FF2B5EF4-FFF2-40B4-BE49-F238E27FC236}">
                <a16:creationId xmlns:a16="http://schemas.microsoft.com/office/drawing/2014/main" id="{84A52CCA-038D-4E2A-899B-8DB8DCFEBB35}"/>
              </a:ext>
            </a:extLst>
          </p:cNvPr>
          <p:cNvGraphicFramePr>
            <a:graphicFrameLocks noGrp="1"/>
          </p:cNvGraphicFramePr>
          <p:nvPr>
            <p:extLst>
              <p:ext uri="{D42A27DB-BD31-4B8C-83A1-F6EECF244321}">
                <p14:modId xmlns:p14="http://schemas.microsoft.com/office/powerpoint/2010/main" val="1061126032"/>
              </p:ext>
            </p:extLst>
          </p:nvPr>
        </p:nvGraphicFramePr>
        <p:xfrm>
          <a:off x="1600200" y="2971800"/>
          <a:ext cx="8128000" cy="1381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44467225"/>
                    </a:ext>
                  </a:extLst>
                </a:gridCol>
                <a:gridCol w="4064000">
                  <a:extLst>
                    <a:ext uri="{9D8B030D-6E8A-4147-A177-3AD203B41FA5}">
                      <a16:colId xmlns:a16="http://schemas.microsoft.com/office/drawing/2014/main" val="3218731486"/>
                    </a:ext>
                  </a:extLst>
                </a:gridCol>
              </a:tblGrid>
              <a:tr h="370840">
                <a:tc>
                  <a:txBody>
                    <a:bodyPr vert="horz" wrap="square"/>
                    <a:lstStyle/>
                    <a:p>
                      <a:r>
                        <a:rPr lang="en-US"/>
                        <a:t>Cost</a:t>
                      </a:r>
                    </a:p>
                  </a:txBody>
                  <a:tcPr/>
                </a:tc>
                <a:tc>
                  <a:txBody>
                    <a:bodyPr vert="horz" wrap="square"/>
                    <a:lstStyle/>
                    <a:p>
                      <a:r>
                        <a:rPr lang="en-US"/>
                        <a:t>Price in Rs</a:t>
                      </a:r>
                      <a:endParaRPr lang="en-US"/>
                    </a:p>
                  </a:txBody>
                  <a:tcPr/>
                </a:tc>
                <a:extLst>
                  <a:ext uri="{0D108BD9-81ED-4DB2-BD59-A6C34878D82A}">
                    <a16:rowId xmlns:a16="http://schemas.microsoft.com/office/drawing/2014/main" val="478162236"/>
                  </a:ext>
                </a:extLst>
              </a:tr>
              <a:tr h="370840">
                <a:tc>
                  <a:txBody>
                    <a:bodyPr vert="horz" wrap="square"/>
                    <a:lstStyle/>
                    <a:p>
                      <a:r>
                        <a:rPr lang="en-US"/>
                        <a:t>To deploy to google app store </a:t>
                      </a:r>
                    </a:p>
                  </a:txBody>
                  <a:tcPr/>
                </a:tc>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en-US"/>
                        <a:t>4000.00</a:t>
                      </a:r>
                    </a:p>
                    <a:p>
                      <a:endParaRPr lang="en-US"/>
                    </a:p>
                  </a:txBody>
                  <a:tcPr/>
                </a:tc>
                <a:extLst>
                  <a:ext uri="{0D108BD9-81ED-4DB2-BD59-A6C34878D82A}">
                    <a16:rowId xmlns:a16="http://schemas.microsoft.com/office/drawing/2014/main" val="779606810"/>
                  </a:ext>
                </a:extLst>
              </a:tr>
              <a:tr h="370840">
                <a:tc>
                  <a:txBody>
                    <a:bodyPr vert="horz" wrap="square"/>
                    <a:lstStyle/>
                    <a:p>
                      <a:endParaRPr lang="en-US"/>
                    </a:p>
                  </a:txBody>
                  <a:tcPr/>
                </a:tc>
                <a:tc>
                  <a:txBody>
                    <a:bodyPr vert="horz" wrap="square"/>
                    <a:lstStyle/>
                    <a:p>
                      <a:endParaRPr lang="en-US"/>
                    </a:p>
                  </a:txBody>
                  <a:tcPr/>
                </a:tc>
                <a:extLst>
                  <a:ext uri="{0D108BD9-81ED-4DB2-BD59-A6C34878D82A}">
                    <a16:rowId xmlns:a16="http://schemas.microsoft.com/office/drawing/2014/main" val="2480235347"/>
                  </a:ext>
                </a:extLst>
              </a:tr>
            </a:tbl>
          </a:graphicData>
        </a:graphic>
      </p:graphicFrame>
    </p:spTree>
    <p:extLst>
      <p:ext uri="{BB962C8B-B14F-4D97-AF65-F5344CB8AC3E}">
        <p14:creationId xmlns:p14="http://schemas.microsoft.com/office/powerpoint/2010/main" val="716335203"/>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76200" y="609601"/>
            <a:ext cx="11250084" cy="5127848"/>
          </a:xfrm>
        </p:spPr>
        <p:txBody>
          <a:bodyPr>
            <a:normAutofit fontScale="85000" lnSpcReduction="10000"/>
          </a:bodyPr>
          <a:lstStyle/>
          <a:p>
            <a:pPr marL="342900" lvl="0" indent="-342900">
              <a:lnSpc>
                <a:spcPct val="115000"/>
              </a:lnSpc>
              <a:spcAft>
                <a:spcPts val="25"/>
              </a:spcAft>
              <a:buFont typeface="+mj-lt"/>
              <a:buAutoNum type="arabicPeriod"/>
            </a:pPr>
            <a:endParaRPr lang="en-US" sz="1800">
              <a:solidFill>
                <a:schemeClr val="tx1"/>
              </a:solidFill>
              <a:effectLst/>
              <a:latin typeface="Arial" pitchFamily="34" charset="0"/>
              <a:ea typeface="Calibri" panose="020f0502020204030204" pitchFamily="34" charset="0"/>
              <a:cs typeface="Arial" pitchFamily="34" charset="0"/>
            </a:endParaRPr>
          </a:p>
          <a:p>
            <a:pPr marL="342900" lvl="0" indent="-342900">
              <a:lnSpc>
                <a:spcPct val="115000"/>
              </a:lnSpc>
              <a:spcAft>
                <a:spcPts val="25"/>
              </a:spcAft>
              <a:buFont typeface="+mj-lt"/>
              <a:buAutoNum type="arabicPeriod"/>
            </a:pPr>
            <a:endParaRPr lang="en-US" sz="1800">
              <a:solidFill>
                <a:schemeClr val="tx1"/>
              </a:solidFill>
              <a:effectLst/>
              <a:latin typeface="Arial" pitchFamily="34" charset="0"/>
              <a:ea typeface="Calibri" panose="020f0502020204030204" pitchFamily="34" charset="0"/>
              <a:cs typeface="Arial" pitchFamily="34" charset="0"/>
            </a:endParaRPr>
          </a:p>
          <a:p>
            <a:pPr marL="342900" lvl="0" indent="-342900">
              <a:lnSpc>
                <a:spcPct val="115000"/>
              </a:lnSpc>
              <a:spcAft>
                <a:spcPts val="25"/>
              </a:spcAft>
              <a:buFont typeface="+mj-lt"/>
              <a:buAutoNum type="arabicPeriod"/>
            </a:pPr>
            <a:r>
              <a:rPr lang="en-US" sz="1800">
                <a:solidFill>
                  <a:schemeClr val="tx1"/>
                </a:solidFill>
                <a:effectLst/>
                <a:latin typeface="Arial" pitchFamily="34" charset="0"/>
                <a:ea typeface="Calibri" panose="020f0502020204030204" pitchFamily="34" charset="0"/>
                <a:cs typeface="Arial" pitchFamily="34" charset="0"/>
              </a:rPr>
              <a:t>Are middlemen facilitators or barriers to improve smallholders' welfare in rural economies? Empirical evidence from Ethiopia- Gumataw. K. Abebe-2015</a:t>
            </a:r>
            <a:endParaRPr lang="en-US" sz="1800">
              <a:solidFill>
                <a:schemeClr val="tx1"/>
              </a:solidFill>
              <a:effectLst/>
              <a:latin typeface="Calibri" panose="020f0502020204030204" pitchFamily="34" charset="0"/>
              <a:ea typeface="Calibri" panose="020f0502020204030204" pitchFamily="34" charset="0"/>
              <a:cs typeface="Arial" pitchFamily="34" charset="0"/>
            </a:endParaRPr>
          </a:p>
          <a:p>
            <a:pPr marL="457200">
              <a:lnSpc>
                <a:spcPct val="115000"/>
              </a:lnSpc>
              <a:spcAft>
                <a:spcPts val="25"/>
              </a:spcAft>
            </a:pPr>
            <a:r>
              <a:rPr lang="en-US" sz="1800">
                <a:solidFill>
                  <a:schemeClr val="tx1"/>
                </a:solidFill>
                <a:effectLst/>
                <a:latin typeface="Arial" pitchFamily="34" charset="0"/>
                <a:ea typeface="Calibri" panose="020f0502020204030204" pitchFamily="34" charset="0"/>
                <a:cs typeface="Arial" pitchFamily="34" charset="0"/>
              </a:rPr>
              <a:t> </a:t>
            </a:r>
            <a:endParaRPr lang="en-US" sz="1800">
              <a:solidFill>
                <a:schemeClr val="tx1"/>
              </a:solidFill>
              <a:effectLst/>
              <a:latin typeface="Calibri" panose="020f0502020204030204" pitchFamily="34" charset="0"/>
              <a:ea typeface="Calibri" panose="020f0502020204030204" pitchFamily="34" charset="0"/>
              <a:cs typeface="Arial" pitchFamily="34" charset="0"/>
            </a:endParaRPr>
          </a:p>
          <a:p>
            <a:pPr marL="342900" lvl="0" indent="-342900">
              <a:lnSpc>
                <a:spcPct val="115000"/>
              </a:lnSpc>
              <a:spcAft>
                <a:spcPts val="25"/>
              </a:spcAft>
              <a:buFont typeface="+mj-lt"/>
              <a:buAutoNum type="arabicPeriod"/>
            </a:pPr>
            <a:r>
              <a:rPr lang="en-US" sz="1800">
                <a:solidFill>
                  <a:schemeClr val="tx1"/>
                </a:solidFill>
                <a:effectLst/>
                <a:latin typeface="Arial" pitchFamily="34" charset="0"/>
                <a:ea typeface="Calibri" panose="020f0502020204030204" pitchFamily="34" charset="0"/>
                <a:cs typeface="Arial" pitchFamily="34" charset="0"/>
              </a:rPr>
              <a:t>5 Tech Startups In India Working to Weed Out Middlemen From Agriculture Supply Chain - 26/09/2020 -</a:t>
            </a:r>
            <a:r>
              <a:rPr lang="en-US" sz="1800">
                <a:solidFill>
                  <a:schemeClr val="tx1"/>
                </a:solidFill>
                <a:effectLst/>
                <a:latin typeface="Calibri" panose="020f0502020204030204" pitchFamily="34" charset="0"/>
                <a:ea typeface="Calibri" panose="020f0502020204030204" pitchFamily="34" charset="0"/>
                <a:cs typeface="Arial" pitchFamily="34" charset="0"/>
              </a:rPr>
              <a:t>  </a:t>
            </a:r>
            <a:r>
              <a:rPr lang="en-US" sz="1800">
                <a:solidFill>
                  <a:schemeClr val="tx1"/>
                </a:solidFill>
                <a:effectLst/>
                <a:latin typeface="Arial" pitchFamily="34" charset="0"/>
                <a:ea typeface="Calibri" panose="020f0502020204030204" pitchFamily="34" charset="0"/>
                <a:cs typeface="Arial" pitchFamily="34" charset="0"/>
              </a:rPr>
              <a:t>https://analyticsindiamag.com/5-tech-startups-in-india-working-to-weed-out-middlemen-from-agriculture-supply-chain</a:t>
            </a:r>
            <a:endParaRPr lang="en-US" sz="1800">
              <a:solidFill>
                <a:schemeClr val="tx1"/>
              </a:solidFill>
              <a:effectLst/>
              <a:latin typeface="Calibri" panose="020f0502020204030204" pitchFamily="34" charset="0"/>
              <a:ea typeface="Calibri" panose="020f0502020204030204" pitchFamily="34" charset="0"/>
              <a:cs typeface="Arial" pitchFamily="34" charset="0"/>
            </a:endParaRPr>
          </a:p>
          <a:p>
            <a:pPr marL="457200">
              <a:lnSpc>
                <a:spcPct val="115000"/>
              </a:lnSpc>
              <a:spcAft>
                <a:spcPts val="25"/>
              </a:spcAft>
            </a:pPr>
            <a:r>
              <a:rPr lang="en-US" sz="1800">
                <a:solidFill>
                  <a:schemeClr val="tx1"/>
                </a:solidFill>
                <a:effectLst/>
                <a:latin typeface="Calibri" panose="020f0502020204030204" pitchFamily="34" charset="0"/>
                <a:ea typeface="Calibri" panose="020f0502020204030204" pitchFamily="34" charset="0"/>
                <a:cs typeface="Arial" pitchFamily="34" charset="0"/>
              </a:rPr>
              <a:t> </a:t>
            </a:r>
          </a:p>
          <a:p>
            <a:pPr marL="342900" lvl="0" indent="-342900">
              <a:lnSpc>
                <a:spcPct val="115000"/>
              </a:lnSpc>
              <a:buFont typeface="+mj-lt"/>
              <a:buAutoNum type="arabicPeriod"/>
            </a:pPr>
            <a:r>
              <a:rPr lang="en-US" sz="1800" err="1">
                <a:solidFill>
                  <a:schemeClr val="tx1"/>
                </a:solidFill>
                <a:effectLst/>
                <a:latin typeface="Arial" pitchFamily="34" charset="0"/>
                <a:ea typeface="Calibri" panose="020f0502020204030204" pitchFamily="34" charset="0"/>
                <a:cs typeface="Arial" pitchFamily="34" charset="0"/>
              </a:rPr>
              <a:t>Changshou Luo and Qingfeng Wei1, Prediction of Vegetable Price Based on Neural Network and Genetic Algorithm-  Institute of Information on Science and Technology of Agriculture, Beijing Academy of Agriculture and Forestry Sciences, Beijing</a:t>
            </a:r>
            <a:endParaRPr lang="en-US" sz="1800">
              <a:solidFill>
                <a:schemeClr val="tx1"/>
              </a:solidFill>
              <a:effectLst/>
              <a:latin typeface="Calibri" panose="020f0502020204030204" pitchFamily="34" charset="0"/>
              <a:ea typeface="Calibri" panose="020f0502020204030204" pitchFamily="34" charset="0"/>
              <a:cs typeface="Arial" pitchFamily="34" charset="0"/>
            </a:endParaRPr>
          </a:p>
          <a:p>
            <a:pPr marL="457200">
              <a:lnSpc>
                <a:spcPct val="115000"/>
              </a:lnSpc>
            </a:pPr>
            <a:r>
              <a:rPr lang="en-US" sz="1800">
                <a:solidFill>
                  <a:schemeClr val="tx1"/>
                </a:solidFill>
                <a:effectLst/>
                <a:latin typeface="Calibri" panose="020f0502020204030204" pitchFamily="34" charset="0"/>
                <a:ea typeface="Calibri" panose="020f0502020204030204" pitchFamily="34" charset="0"/>
                <a:cs typeface="Arial" pitchFamily="34" charset="0"/>
              </a:rPr>
              <a:t> </a:t>
            </a:r>
          </a:p>
          <a:p>
            <a:pPr marL="342900" lvl="0" indent="-342900">
              <a:lnSpc>
                <a:spcPct val="115000"/>
              </a:lnSpc>
              <a:spcAft>
                <a:spcPts val="1000"/>
              </a:spcAft>
              <a:buFont typeface="+mj-lt"/>
              <a:buAutoNum type="arabicPeriod"/>
            </a:pPr>
            <a:r>
              <a:rPr lang="en-US" sz="1800">
                <a:solidFill>
                  <a:schemeClr val="tx1"/>
                </a:solidFill>
                <a:effectLst/>
                <a:latin typeface="Arial" pitchFamily="34" charset="0"/>
                <a:ea typeface="Calibri" panose="020f0502020204030204" pitchFamily="34" charset="0"/>
                <a:cs typeface="Arial" pitchFamily="34" charset="0"/>
              </a:rPr>
              <a:t>Yung-Hsing Peng, Chin-Shun Hsu, and Po-Chuang Huang, "</a:t>
            </a:r>
            <a:r>
              <a:rPr lang="en-US" sz="1800">
                <a:solidFill>
                  <a:schemeClr val="tx1"/>
                </a:solidFill>
                <a:effectLst/>
                <a:latin typeface="Calibri" panose="020f0502020204030204" pitchFamily="34" charset="0"/>
                <a:ea typeface="Calibri" panose="020f0502020204030204" pitchFamily="34" charset="0"/>
                <a:cs typeface="Arial" pitchFamily="34" charset="0"/>
              </a:rPr>
              <a:t>Developing Crop Price Forecasting Service Using Open Data from Taiwan Markets", 2015.</a:t>
            </a:r>
          </a:p>
          <a:p>
            <a:r>
              <a:rPr lang="en-US"/>
              <a:t> format</a:t>
            </a:r>
          </a:p>
        </p:txBody>
      </p:sp>
    </p:spTree>
    <p:extLst>
      <p:ext uri="{BB962C8B-B14F-4D97-AF65-F5344CB8AC3E}">
        <p14:creationId xmlns:p14="http://schemas.microsoft.com/office/powerpoint/2010/main" val="1749162230"/>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a:extLst>
              <a:ext uri="{FF2B5EF4-FFF2-40B4-BE49-F238E27FC236}">
                <a16:creationId xmlns="" xmlns:a16="http://schemas.microsoft.com/office/drawing/2014/main" id="{B475E098-F3D0-453C-BBF5-A7C840F21FD8}"/>
              </a:ext>
            </a:extLst>
          </p:cNvPr>
          <p:cNvSpPr>
            <a:spLocks noGrp="1"/>
          </p:cNvSpPr>
          <p:nvPr>
            <p:ph type="ctrTitle"/>
          </p:nvPr>
        </p:nvSpPr>
        <p:spPr/>
        <p:txBody>
          <a:bodyPr>
            <a:normAutofit fontScale="90000"/>
          </a:bodyPr>
          <a:lstStyle/>
          <a:p>
            <a:r>
              <a:rPr lang="en-US" smtClean="0"/>
              <a:t>E-Commerce Platform For Farmers</a:t>
            </a:r>
            <a:endParaRPr lang="en-US"/>
          </a:p>
        </p:txBody>
      </p:sp>
      <p:sp>
        <p:nvSpPr>
          <p:cNvPr id="5" name="Subtitle 4">
            <a:extLst>
              <a:ext uri="{FF2B5EF4-FFF2-40B4-BE49-F238E27FC236}">
                <a16:creationId xmlns="" xmlns:a16="http://schemas.microsoft.com/office/drawing/2014/main" id="{288F3F03-40A0-499D-BDCC-A8E886D9D7C4}"/>
              </a:ext>
            </a:extLst>
          </p:cNvPr>
          <p:cNvSpPr>
            <a:spLocks noGrp="1"/>
          </p:cNvSpPr>
          <p:nvPr>
            <p:ph type="subTitle" idx="1"/>
          </p:nvPr>
        </p:nvSpPr>
        <p:spPr/>
        <p:txBody>
          <a:bodyPr/>
          <a:lstStyle/>
          <a:p>
            <a:r>
              <a:rPr lang="en-US" smtClean="0"/>
              <a:t>2021-23</a:t>
            </a:r>
            <a:endParaRPr lang="en-US"/>
          </a:p>
        </p:txBody>
      </p:sp>
    </p:spTree>
    <p:extLst>
      <p:ext uri="{BB962C8B-B14F-4D97-AF65-F5344CB8AC3E}">
        <p14:creationId xmlns:p14="http://schemas.microsoft.com/office/powerpoint/2010/main" val="3813887311"/>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295400" y="1027664"/>
            <a:ext cx="8839199" cy="2248936"/>
          </a:xfrm>
        </p:spPr>
        <p:txBody>
          <a:bodyPr>
            <a:normAutofit/>
          </a:bodyPr>
          <a:lstStyle/>
          <a:p>
            <a:r>
              <a:rPr lang="en-US" smtClean="0"/>
              <a:t>	</a:t>
            </a:r>
            <a:endParaRPr lang="en-US"/>
          </a:p>
        </p:txBody>
      </p:sp>
      <p:sp>
        <p:nvSpPr>
          <p:cNvPr id="3" name="Content Placeholder 2"/>
          <p:cNvSpPr>
            <a:spLocks noGrp="1"/>
          </p:cNvSpPr>
          <p:nvPr>
            <p:ph idx="1"/>
          </p:nvPr>
        </p:nvSpPr>
        <p:spPr>
          <a:xfrm>
            <a:off x="1391323" y="4191000"/>
            <a:ext cx="9036423" cy="1641629"/>
          </a:xfrm>
        </p:spPr>
        <p:txBody>
          <a:bodyPr/>
          <a:lstStyle/>
          <a:p>
            <a:pPr marL="68580" indent="0">
              <a:buNone/>
            </a:pPr>
            <a:r>
              <a:rPr lang="en-US" smtClean="0"/>
              <a:t>                Supervisor   Ms</a:t>
            </a:r>
            <a:r>
              <a:rPr lang="en-US"/>
              <a:t>.</a:t>
            </a:r>
            <a:r>
              <a:rPr lang="en-US" smtClean="0"/>
              <a:t>Anjali Gamage   </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147127940"/>
              </p:ext>
            </p:extLst>
          </p:nvPr>
        </p:nvGraphicFramePr>
        <p:xfrm>
          <a:off x="1905000" y="1676400"/>
          <a:ext cx="8128000" cy="1838960"/>
        </p:xfrm>
        <a:graphic>
          <a:graphicData uri="http://schemas.openxmlformats.org/drawingml/2006/table">
            <a:tbl>
              <a:tblPr firstRow="1" bandRow="1">
                <a:tableStyleId>{5C22544A-7EE6-4342-B048-85BDC9FD1C3A}</a:tableStyleId>
              </a:tblPr>
              <a:tblGrid>
                <a:gridCol w="4064000"/>
                <a:gridCol w="4064000"/>
              </a:tblGrid>
              <a:tr h="685800">
                <a:tc>
                  <a:txBody>
                    <a:bodyPr vert="horz" wrap="square"/>
                    <a:lstStyle/>
                    <a:p>
                      <a:r>
                        <a:rPr lang="en-US" smtClean="0"/>
                        <a:t>IT Number</a:t>
                      </a:r>
                      <a:endParaRPr lang="en-US"/>
                    </a:p>
                  </a:txBody>
                  <a:tcPr/>
                </a:tc>
                <a:tc>
                  <a:txBody>
                    <a:bodyPr vert="horz" wrap="square"/>
                    <a:lstStyle/>
                    <a:p>
                      <a:r>
                        <a:rPr lang="en-US" smtClean="0"/>
                        <a:t>Name</a:t>
                      </a:r>
                      <a:endParaRPr lang="en-US"/>
                    </a:p>
                  </a:txBody>
                  <a:tcPr/>
                </a:tc>
              </a:tr>
              <a:tr h="1153160">
                <a:tc>
                  <a:txBody>
                    <a:bodyPr vert="horz" wrap="square"/>
                    <a:lstStyle/>
                    <a:p>
                      <a:r>
                        <a:rPr lang="en-US" smtClean="0"/>
                        <a:t>IT18181784</a:t>
                      </a:r>
                      <a:endParaRPr lang="en-US"/>
                    </a:p>
                  </a:txBody>
                  <a:tcPr/>
                </a:tc>
                <a:tc>
                  <a:txBody>
                    <a:bodyPr vert="horz" wrap="square"/>
                    <a:lstStyle/>
                    <a:p>
                      <a:r>
                        <a:rPr lang="en-US" smtClean="0"/>
                        <a:t>Lathusha Sritharan</a:t>
                      </a:r>
                      <a:endParaRPr lang="en-US"/>
                    </a:p>
                  </a:txBody>
                  <a:tcPr/>
                </a:tc>
              </a:tr>
            </a:tbl>
          </a:graphicData>
        </a:graphic>
      </p:graphicFrame>
      <p:sp>
        <p:nvSpPr>
          <p:cNvPr id="11" name="Footer Placeholder 10"/>
          <p:cNvSpPr>
            <a:spLocks noGrp="1"/>
          </p:cNvSpPr>
          <p:nvPr>
            <p:ph type="ftr" sz="quarter" idx="11"/>
          </p:nvPr>
        </p:nvSpPr>
        <p:spPr/>
        <p:txBody>
          <a:bodyPr/>
          <a:lstStyle/>
          <a:p>
            <a:r>
              <a:rPr lang="en-US" smtClean="0"/>
              <a:t>IT18181784   Lathusha Sritharan      2021-23</a:t>
            </a:r>
            <a:endParaRPr lang="en-US"/>
          </a:p>
        </p:txBody>
      </p:sp>
      <p:sp>
        <p:nvSpPr>
          <p:cNvPr id="13" name="Date Placeholder 12"/>
          <p:cNvSpPr>
            <a:spLocks noGrp="1"/>
          </p:cNvSpPr>
          <p:nvPr>
            <p:ph type="dt" sz="half" idx="10"/>
          </p:nvPr>
        </p:nvSpPr>
        <p:spPr/>
        <p:txBody>
          <a:bodyPr/>
          <a:lstStyle/>
          <a:p>
            <a:endParaRPr lang="en-US"/>
          </a:p>
        </p:txBody>
      </p:sp>
      <p:sp>
        <p:nvSpPr>
          <p:cNvPr id="14" name="Slide Number Placeholder 13"/>
          <p:cNvSpPr>
            <a:spLocks noGrp="1"/>
          </p:cNvSpPr>
          <p:nvPr>
            <p:ph type="sldNum" sz="quarter" idx="12"/>
          </p:nvPr>
        </p:nvSpPr>
        <p:spPr/>
        <p:txBody>
          <a:bodyPr/>
          <a:lstStyle/>
          <a:p>
            <a:fld id="{8B37D5FE-740C-46F5-801A-FA5477D9711F}" type="slidenum">
              <a:rPr lang="en-US" smtClean="0"/>
              <a:t>19</a:t>
            </a:fld>
            <a:endParaRPr lang="en-US"/>
          </a:p>
        </p:txBody>
      </p:sp>
    </p:spTree>
    <p:extLst>
      <p:ext uri="{BB962C8B-B14F-4D97-AF65-F5344CB8AC3E}">
        <p14:creationId xmlns:p14="http://schemas.microsoft.com/office/powerpoint/2010/main" val="1824089070"/>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p:txBody>
          <a:bodyPr/>
          <a:lstStyle/>
          <a:p>
            <a:r>
              <a:rPr lang="en-US"/>
              <a:t>Overall Project Description</a:t>
            </a:r>
          </a:p>
        </p:txBody>
      </p:sp>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p:txBody>
          <a:bodyPr>
            <a:normAutofit lnSpcReduction="10000"/>
          </a:bodyPr>
          <a:lstStyle/>
          <a:p>
            <a:pPr algn="l"/>
            <a:r>
              <a:rPr lang="en-US" sz="2000"/>
              <a:t>Farmers face a problems when selling their products whether its vegetable or their old tools they have used.</a:t>
            </a:r>
          </a:p>
          <a:p>
            <a:pPr algn="l"/>
            <a:r>
              <a:rPr lang="en-US" sz="2000"/>
              <a:t>Our objective is to provide solution through online platform .</a:t>
            </a:r>
          </a:p>
        </p:txBody>
      </p:sp>
    </p:spTree>
    <p:extLst>
      <p:ext uri="{BB962C8B-B14F-4D97-AF65-F5344CB8AC3E}">
        <p14:creationId xmlns:p14="http://schemas.microsoft.com/office/powerpoint/2010/main" val="4150955301"/>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Introduction</a:t>
            </a:r>
          </a:p>
        </p:txBody>
      </p:sp>
      <p:sp>
        <p:nvSpPr>
          <p:cNvPr id="4" name="Footer Placeholder 3"/>
          <p:cNvSpPr>
            <a:spLocks noGrp="1"/>
          </p:cNvSpPr>
          <p:nvPr>
            <p:ph type="ftr" sz="quarter" idx="11"/>
          </p:nvPr>
        </p:nvSpPr>
        <p:spPr/>
        <p:txBody>
          <a:bodyPr/>
          <a:lstStyle/>
          <a:p>
            <a:r>
              <a:rPr lang="en-US" smtClean="0"/>
              <a:t>IT18181784   Lathusha Sritharan      2021-23</a:t>
            </a:r>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42407" y="2514600"/>
            <a:ext cx="7334124" cy="230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20</a:t>
            </a:fld>
            <a:endParaRPr lang="en-US"/>
          </a:p>
        </p:txBody>
      </p:sp>
    </p:spTree>
    <p:extLst>
      <p:ext uri="{BB962C8B-B14F-4D97-AF65-F5344CB8AC3E}">
        <p14:creationId xmlns:p14="http://schemas.microsoft.com/office/powerpoint/2010/main" val="3593881851"/>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Research Problem</a:t>
            </a:r>
          </a:p>
        </p:txBody>
      </p:sp>
      <p:sp>
        <p:nvSpPr>
          <p:cNvPr id="3" name="Content Placeholder 2"/>
          <p:cNvSpPr>
            <a:spLocks noGrp="1"/>
          </p:cNvSpPr>
          <p:nvPr>
            <p:ph idx="1"/>
          </p:nvPr>
        </p:nvSpPr>
        <p:spPr/>
        <p:txBody>
          <a:bodyPr>
            <a:normAutofit fontScale="92500"/>
          </a:bodyPr>
          <a:lstStyle/>
          <a:p>
            <a:pPr marL="68580" indent="0">
              <a:buNone/>
            </a:pPr>
            <a:r>
              <a:rPr lang="en-US"/>
              <a:t>In the current situation, Time is very important to everyone. Also farmers face many difficulties while using online applications. Typing is one of the big problem to farmers while using online app.</a:t>
            </a:r>
          </a:p>
          <a:p>
            <a:pPr>
              <a:buFont typeface="Wingdings" panose="05000000000000000000" pitchFamily="2" charset="2"/>
              <a:buChar char="v"/>
            </a:pPr>
            <a:r>
              <a:rPr lang="en-US"/>
              <a:t> Delay in typing some tools or vegetables.</a:t>
            </a:r>
          </a:p>
          <a:p>
            <a:pPr>
              <a:buFont typeface="Wingdings" panose="05000000000000000000" pitchFamily="2" charset="2"/>
              <a:buChar char="v"/>
            </a:pPr>
            <a:r>
              <a:rPr lang="en-US"/>
              <a:t>Some farmers know the words. But, don’t know how to type.</a:t>
            </a:r>
          </a:p>
          <a:p>
            <a:pPr>
              <a:buFont typeface="Wingdings" panose="05000000000000000000" pitchFamily="2" charset="2"/>
              <a:buChar char="v"/>
            </a:pPr>
            <a:r>
              <a:rPr lang="en-US"/>
              <a:t>Many old farmers face problems in typing.</a:t>
            </a:r>
          </a:p>
          <a:p>
            <a:pPr>
              <a:buFont typeface="Wingdings" panose="05000000000000000000" pitchFamily="2" charset="2"/>
              <a:buChar char="v"/>
            </a:pPr>
            <a:r>
              <a:rPr lang="en-US"/>
              <a:t>Most of farmers uneducated. So they can’t type word in other language.</a:t>
            </a:r>
          </a:p>
          <a:p>
            <a:pPr>
              <a:buFont typeface="Wingdings" panose="05000000000000000000" pitchFamily="2" charset="2"/>
              <a:buChar char="v"/>
            </a:pPr>
            <a:endParaRPr lang="en-US"/>
          </a:p>
          <a:p>
            <a:endParaRPr lang="en-US"/>
          </a:p>
          <a:p>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21</a:t>
            </a:fld>
            <a:endParaRPr lang="en-US"/>
          </a:p>
        </p:txBody>
      </p:sp>
    </p:spTree>
    <p:extLst>
      <p:ext uri="{BB962C8B-B14F-4D97-AF65-F5344CB8AC3E}">
        <p14:creationId xmlns:p14="http://schemas.microsoft.com/office/powerpoint/2010/main" val="1568152704"/>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Research Objective</a:t>
            </a:r>
          </a:p>
        </p:txBody>
      </p:sp>
      <p:sp>
        <p:nvSpPr>
          <p:cNvPr id="3" name="Content Placeholder 2"/>
          <p:cNvSpPr>
            <a:spLocks noGrp="1"/>
          </p:cNvSpPr>
          <p:nvPr>
            <p:ph idx="1"/>
          </p:nvPr>
        </p:nvSpPr>
        <p:spPr/>
        <p:txBody>
          <a:bodyPr/>
          <a:lstStyle/>
          <a:p>
            <a:pPr lvl="0" indent="-342900">
              <a:buClr>
                <a:srgbClr val="94C600"/>
              </a:buClr>
              <a:buFont typeface="Wingdings" panose="05000000000000000000" pitchFamily="2" charset="2"/>
              <a:buChar char="q"/>
            </a:pPr>
            <a:r>
              <a:rPr lang="en-US" sz="2000">
                <a:solidFill>
                  <a:prstClr val="black">
                    <a:tint val="75000"/>
                  </a:prstClr>
                </a:solidFill>
              </a:rPr>
              <a:t>Build an AI based speech recognition software to help farmers to identify old tools and vegetables by their speech</a:t>
            </a:r>
            <a:r>
              <a:rPr lang="en-US" sz="2000" smtClean="0">
                <a:solidFill>
                  <a:prstClr val="black">
                    <a:tint val="75000"/>
                  </a:prstClr>
                </a:solidFill>
              </a:rPr>
              <a:t>.</a:t>
            </a:r>
          </a:p>
          <a:p>
            <a:pPr marL="0" lvl="0" indent="0">
              <a:buClr>
                <a:srgbClr val="94C600"/>
              </a:buClr>
              <a:buNone/>
            </a:pPr>
            <a:endParaRPr lang="en-US" sz="2000">
              <a:solidFill>
                <a:prstClr val="black">
                  <a:tint val="75000"/>
                </a:prstClr>
              </a:solidFill>
            </a:endParaRPr>
          </a:p>
          <a:p>
            <a:pPr lvl="0" indent="-342900">
              <a:buClr>
                <a:srgbClr val="94C600"/>
              </a:buClr>
              <a:buFont typeface="Wingdings" panose="05000000000000000000" pitchFamily="2" charset="2"/>
              <a:buChar char="q"/>
            </a:pPr>
            <a:r>
              <a:rPr lang="en-US" sz="2000">
                <a:solidFill>
                  <a:prstClr val="black">
                    <a:tint val="75000"/>
                  </a:prstClr>
                </a:solidFill>
              </a:rPr>
              <a:t>When farmers tell the word in the software, it will find the actual text of the word using algorithms and give them suggestion to related things. </a:t>
            </a:r>
          </a:p>
          <a:p>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22</a:t>
            </a:fld>
            <a:endParaRPr lang="en-US"/>
          </a:p>
        </p:txBody>
      </p:sp>
    </p:spTree>
    <p:extLst>
      <p:ext uri="{BB962C8B-B14F-4D97-AF65-F5344CB8AC3E}">
        <p14:creationId xmlns:p14="http://schemas.microsoft.com/office/powerpoint/2010/main" val="1237136461"/>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Introduction</a:t>
            </a:r>
          </a:p>
        </p:txBody>
      </p:sp>
      <p:sp>
        <p:nvSpPr>
          <p:cNvPr id="3" name="Content Placeholder 2"/>
          <p:cNvSpPr>
            <a:spLocks noGrp="1"/>
          </p:cNvSpPr>
          <p:nvPr>
            <p:ph idx="1"/>
          </p:nvPr>
        </p:nvSpPr>
        <p:spPr/>
        <p:txBody>
          <a:bodyPr/>
          <a:lstStyle/>
          <a:p>
            <a:pPr marL="68580" indent="0">
              <a:buNone/>
            </a:pPr>
            <a:r>
              <a:rPr lang="en-US" smtClean="0">
                <a:solidFill>
                  <a:schemeClr val="accent6">
                    <a:lumMod val="75000"/>
                  </a:schemeClr>
                </a:solidFill>
              </a:rPr>
              <a:t>Background study</a:t>
            </a:r>
            <a:r>
              <a:rPr lang="en-US" smtClean="0"/>
              <a:t> </a:t>
            </a:r>
            <a:endParaRPr lang="en-US" sz="2000" smtClean="0"/>
          </a:p>
          <a:p>
            <a:pPr marL="68580" indent="0">
              <a:buNone/>
            </a:pPr>
            <a:endParaRPr lang="en-US" sz="2000" smtClean="0"/>
          </a:p>
          <a:p>
            <a:pPr marL="68580" indent="0">
              <a:buNone/>
            </a:pPr>
            <a:r>
              <a:rPr lang="en-US" sz="1800">
                <a:solidFill>
                  <a:prstClr val="black"/>
                </a:solidFill>
              </a:rPr>
              <a:t> In Jaffna, Most of farmers are uneducated and </a:t>
            </a:r>
            <a:r>
              <a:rPr lang="en-US" sz="1800" smtClean="0">
                <a:solidFill>
                  <a:prstClr val="black"/>
                </a:solidFill>
              </a:rPr>
              <a:t>old. They don’t have a system to communicate other farmers. and They want to connect with other farmers.</a:t>
            </a:r>
          </a:p>
          <a:p>
            <a:pPr marL="68580" indent="0">
              <a:buNone/>
            </a:pPr>
            <a:r>
              <a:rPr lang="en-US" sz="1800" smtClean="0">
                <a:solidFill>
                  <a:prstClr val="black"/>
                </a:solidFill>
              </a:rPr>
              <a:t>They use mobile phones. But they are facing problem while typing. So that This speech recognition software will help them to solve this problem while using  our E-Commerce Platform.</a:t>
            </a:r>
            <a:endParaRPr lang="en-US" sz="1800">
              <a:solidFill>
                <a:prstClr val="black"/>
              </a:solidFill>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23</a:t>
            </a:fld>
            <a:endParaRPr lang="en-US"/>
          </a:p>
        </p:txBody>
      </p:sp>
    </p:spTree>
    <p:extLst>
      <p:ext uri="{BB962C8B-B14F-4D97-AF65-F5344CB8AC3E}">
        <p14:creationId xmlns:p14="http://schemas.microsoft.com/office/powerpoint/2010/main" val="2607787081"/>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Research Gap</a:t>
            </a:r>
          </a:p>
        </p:txBody>
      </p:sp>
      <p:sp>
        <p:nvSpPr>
          <p:cNvPr id="3" name="Content Placeholder 2"/>
          <p:cNvSpPr>
            <a:spLocks noGrp="1"/>
          </p:cNvSpPr>
          <p:nvPr>
            <p:ph idx="1"/>
          </p:nvPr>
        </p:nvSpPr>
        <p:spPr/>
        <p:txBody>
          <a:bodyPr/>
          <a:lstStyle/>
          <a:p>
            <a:pPr marL="0" lvl="0" indent="0">
              <a:buClr>
                <a:srgbClr val="94C600"/>
              </a:buClr>
              <a:buNone/>
            </a:pPr>
            <a:r>
              <a:rPr lang="en-US" sz="2000">
                <a:solidFill>
                  <a:prstClr val="black">
                    <a:tint val="75000"/>
                  </a:prstClr>
                </a:solidFill>
              </a:rPr>
              <a:t>There are some applications use speech recognition software.</a:t>
            </a:r>
          </a:p>
          <a:p>
            <a:pPr marL="0" lvl="0" indent="0">
              <a:buClr>
                <a:srgbClr val="94C600"/>
              </a:buClr>
              <a:buNone/>
            </a:pPr>
            <a:endParaRPr lang="en-US" sz="2000">
              <a:solidFill>
                <a:prstClr val="black">
                  <a:tint val="75000"/>
                </a:prstClr>
              </a:solidFill>
            </a:endParaRPr>
          </a:p>
          <a:p>
            <a:pPr marL="0" lvl="0" indent="0">
              <a:buClr>
                <a:srgbClr val="94C600"/>
              </a:buClr>
              <a:buNone/>
            </a:pPr>
            <a:r>
              <a:rPr lang="en-US" sz="2000">
                <a:solidFill>
                  <a:prstClr val="black">
                    <a:tint val="75000"/>
                  </a:prstClr>
                </a:solidFill>
              </a:rPr>
              <a:t>More people are using assistants like Google Home, Siri, and Amazon Alexa.</a:t>
            </a:r>
          </a:p>
          <a:p>
            <a:pPr marL="0" lvl="0" indent="0">
              <a:buClr>
                <a:srgbClr val="94C600"/>
              </a:buClr>
              <a:buNone/>
            </a:pPr>
            <a:endParaRPr lang="en-US" sz="2000">
              <a:solidFill>
                <a:prstClr val="black">
                  <a:tint val="75000"/>
                </a:prstClr>
              </a:solidFill>
            </a:endParaRPr>
          </a:p>
          <a:p>
            <a:pPr marL="0" lvl="0" indent="0">
              <a:buClr>
                <a:srgbClr val="94C600"/>
              </a:buClr>
              <a:buNone/>
            </a:pPr>
            <a:r>
              <a:rPr lang="en-US" sz="2000">
                <a:solidFill>
                  <a:prstClr val="black">
                    <a:tint val="75000"/>
                  </a:prstClr>
                </a:solidFill>
              </a:rPr>
              <a:t>But there is no online voice recognition platform for farmers.</a:t>
            </a:r>
          </a:p>
          <a:p>
            <a:pPr marL="0" lvl="0" indent="0">
              <a:buClr>
                <a:srgbClr val="94C600"/>
              </a:buClr>
              <a:buNone/>
            </a:pPr>
            <a:endParaRPr lang="en-US" sz="2000">
              <a:solidFill>
                <a:prstClr val="black">
                  <a:tint val="75000"/>
                </a:prstClr>
              </a:solidFill>
            </a:endParaRPr>
          </a:p>
          <a:p>
            <a:pPr marL="0" lvl="0" indent="0">
              <a:buClr>
                <a:srgbClr val="94C600"/>
              </a:buClr>
              <a:buNone/>
            </a:pPr>
            <a:r>
              <a:rPr lang="en-US" sz="2000">
                <a:solidFill>
                  <a:prstClr val="black">
                    <a:tint val="75000"/>
                  </a:prstClr>
                </a:solidFill>
              </a:rPr>
              <a:t>speech recognition much required implementation in this application since no research has been done focusing on that.</a:t>
            </a:r>
          </a:p>
          <a:p>
            <a:pPr marL="0" lvl="0" indent="0">
              <a:buClr>
                <a:srgbClr val="94C600"/>
              </a:buClr>
              <a:buNone/>
            </a:pPr>
            <a:endParaRPr lang="en-US" sz="2000">
              <a:solidFill>
                <a:prstClr val="black">
                  <a:tint val="75000"/>
                </a:prstClr>
              </a:solidFill>
            </a:endParaRPr>
          </a:p>
          <a:p>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24</a:t>
            </a:fld>
            <a:endParaRPr lang="en-US"/>
          </a:p>
        </p:txBody>
      </p:sp>
    </p:spTree>
    <p:extLst>
      <p:ext uri="{BB962C8B-B14F-4D97-AF65-F5344CB8AC3E}">
        <p14:creationId xmlns:p14="http://schemas.microsoft.com/office/powerpoint/2010/main" val="722768855"/>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 xmlns:a16="http://schemas.microsoft.com/office/drawing/2014/main" id="{22F6FBBB-4C77-4A4B-BE54-96D3B0DF3BB7}"/>
              </a:ext>
            </a:extLst>
          </p:cNvPr>
          <p:cNvSpPr>
            <a:spLocks noGrp="1"/>
          </p:cNvSpPr>
          <p:nvPr>
            <p:ph type="title"/>
          </p:nvPr>
        </p:nvSpPr>
        <p:spPr/>
        <p:txBody>
          <a:bodyPr/>
          <a:lstStyle/>
          <a:p>
            <a:r>
              <a:rPr lang="en-US" smtClean="0"/>
              <a:t>Objectives</a:t>
            </a:r>
            <a:endParaRPr lang="en-US"/>
          </a:p>
        </p:txBody>
      </p:sp>
      <p:sp>
        <p:nvSpPr>
          <p:cNvPr id="6" name="Content Placeholder 5">
            <a:extLst>
              <a:ext uri="{FF2B5EF4-FFF2-40B4-BE49-F238E27FC236}">
                <a16:creationId xmlns="" xmlns:a16="http://schemas.microsoft.com/office/drawing/2014/main" id="{F7E461F4-E6D8-4801-94AA-9B72FC99FFED}"/>
              </a:ext>
            </a:extLst>
          </p:cNvPr>
          <p:cNvSpPr>
            <a:spLocks noGrp="1"/>
          </p:cNvSpPr>
          <p:nvPr>
            <p:ph idx="1"/>
          </p:nvPr>
        </p:nvSpPr>
        <p:spPr>
          <a:xfrm>
            <a:off x="1391323" y="2323652"/>
            <a:ext cx="9810077" cy="3508977"/>
          </a:xfrm>
        </p:spPr>
        <p:txBody>
          <a:bodyPr>
            <a:normAutofit/>
          </a:bodyPr>
          <a:lstStyle/>
          <a:p>
            <a:pPr marL="68580" indent="0">
              <a:buNone/>
            </a:pPr>
            <a:r>
              <a:rPr lang="en-US" smtClean="0">
                <a:highlight>
                  <a:srgbClr val="FFFF00"/>
                </a:highlight>
              </a:rPr>
              <a:t>Main Objective</a:t>
            </a:r>
          </a:p>
          <a:p>
            <a:pPr marL="68580" indent="0">
              <a:buNone/>
            </a:pPr>
            <a:endParaRPr lang="en-US" sz="2000">
              <a:highlight>
                <a:srgbClr val="FFFF00"/>
              </a:highlight>
            </a:endParaRPr>
          </a:p>
          <a:p>
            <a:pPr marL="228600" marR="0" algn="just">
              <a:lnSpc>
                <a:spcPct val="150000"/>
              </a:lnSpc>
              <a:spcBef>
                <a:spcPct val="0"/>
              </a:spcBef>
              <a:spcAft>
                <a:spcPts val="1105"/>
              </a:spcAft>
            </a:pPr>
            <a:r>
              <a:rPr lang="en-US" sz="2300">
                <a:solidFill>
                  <a:srgbClr val="000000"/>
                </a:solidFill>
                <a:latin typeface="Times New Roman"/>
                <a:ea typeface="Times New Roman"/>
                <a:cs typeface="Times New Roman"/>
              </a:rPr>
              <a:t>Build a AI based Speech recognition which identifies old tools and vegetables. It works by breaking down the audio of a speech recording into individual sounds, analyzing each sound, using algorithms to find the most probable word fit in that language, and transcribing those sounds into text. </a:t>
            </a:r>
            <a:endParaRPr lang="en-US" sz="2300">
              <a:latin typeface="Calibri"/>
              <a:ea typeface="Times New Roman"/>
              <a:cs typeface="Times New Roman"/>
            </a:endParaRPr>
          </a:p>
          <a:p>
            <a:pPr marL="68580" indent="0">
              <a:buNone/>
            </a:pPr>
            <a:endParaRPr lang="en-US" sz="2000">
              <a:highlight>
                <a:srgbClr val="FFFF00"/>
              </a:highlight>
            </a:endParaRPr>
          </a:p>
        </p:txBody>
      </p:sp>
      <p:sp>
        <p:nvSpPr>
          <p:cNvPr id="9" name="Footer Placeholder 8"/>
          <p:cNvSpPr>
            <a:spLocks noGrp="1"/>
          </p:cNvSpPr>
          <p:nvPr>
            <p:ph type="ftr" sz="quarter" idx="11"/>
          </p:nvPr>
        </p:nvSpPr>
        <p:spPr/>
        <p:txBody>
          <a:bodyPr/>
          <a:lstStyle/>
          <a:p>
            <a:r>
              <a:rPr lang="en-US" smtClean="0"/>
              <a:t>IT18181784   Lathusha Sritharan      2021-23</a:t>
            </a:r>
            <a:endParaRPr lang="en-US"/>
          </a:p>
        </p:txBody>
      </p:sp>
      <p:sp>
        <p:nvSpPr>
          <p:cNvPr id="11" name="Date Placeholder 10"/>
          <p:cNvSpPr>
            <a:spLocks noGrp="1"/>
          </p:cNvSpPr>
          <p:nvPr>
            <p:ph type="dt" sz="half" idx="10"/>
          </p:nvPr>
        </p:nvSpPr>
        <p:spPr/>
        <p:txBody>
          <a:bodyPr/>
          <a:lstStyle/>
          <a:p>
            <a:endParaRPr lang="en-US"/>
          </a:p>
        </p:txBody>
      </p:sp>
      <p:sp>
        <p:nvSpPr>
          <p:cNvPr id="12" name="Slide Number Placeholder 11"/>
          <p:cNvSpPr>
            <a:spLocks noGrp="1"/>
          </p:cNvSpPr>
          <p:nvPr>
            <p:ph type="sldNum" sz="quarter" idx="12"/>
          </p:nvPr>
        </p:nvSpPr>
        <p:spPr/>
        <p:txBody>
          <a:bodyPr/>
          <a:lstStyle/>
          <a:p>
            <a:fld id="{8B37D5FE-740C-46F5-801A-FA5477D9711F}" type="slidenum">
              <a:rPr lang="en-US" smtClean="0"/>
              <a:t>25</a:t>
            </a:fld>
            <a:endParaRPr lang="en-US"/>
          </a:p>
        </p:txBody>
      </p:sp>
    </p:spTree>
    <p:extLst>
      <p:ext uri="{BB962C8B-B14F-4D97-AF65-F5344CB8AC3E}">
        <p14:creationId xmlns:p14="http://schemas.microsoft.com/office/powerpoint/2010/main" val="3658498589"/>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678194" y="685801"/>
            <a:ext cx="8849957" cy="1295400"/>
          </a:xfrm>
        </p:spPr>
        <p:txBody>
          <a:bodyPr>
            <a:normAutofit fontScale="90000"/>
          </a:bodyPr>
          <a:lstStyle/>
          <a:p>
            <a:r>
              <a:rPr lang="en-US"/>
              <a:t>Specific Objectives </a:t>
            </a:r>
            <a:br>
              <a:rPr lang="en-US"/>
            </a:br>
            <a:endParaRPr lang="en-US"/>
          </a:p>
        </p:txBody>
      </p:sp>
      <p:sp>
        <p:nvSpPr>
          <p:cNvPr id="3" name="Text Placeholder 2"/>
          <p:cNvSpPr>
            <a:spLocks noGrp="1"/>
          </p:cNvSpPr>
          <p:nvPr>
            <p:ph type="body" idx="1"/>
          </p:nvPr>
        </p:nvSpPr>
        <p:spPr>
          <a:xfrm>
            <a:off x="1678194" y="1676401"/>
            <a:ext cx="8849956" cy="4111214"/>
          </a:xfrm>
        </p:spPr>
        <p:txBody>
          <a:bodyPr/>
          <a:lstStyle/>
          <a:p>
            <a:pPr marL="285750" lvl="0" indent="-285750">
              <a:buFont typeface="Wingdings" panose="05000000000000000000" pitchFamily="2" charset="2"/>
              <a:buChar char="v"/>
            </a:pPr>
            <a:r>
              <a:rPr lang="en-US" i="1">
                <a:latin typeface="Arial Rounded MT Bold" panose="020f0704030504030204" pitchFamily="34" charset="0"/>
              </a:rPr>
              <a:t>Understand human language and Analyzing each sounds</a:t>
            </a:r>
            <a:endParaRPr lang="en-US">
              <a:latin typeface="Arial Rounded MT Bold" panose="020f0704030504030204" pitchFamily="34" charset="0"/>
            </a:endParaRPr>
          </a:p>
          <a:p>
            <a:r>
              <a:rPr lang="en-US" i="1">
                <a:latin typeface="Arial Rounded MT Bold" panose="020f0704030504030204" pitchFamily="34" charset="0"/>
              </a:rPr>
              <a:t> </a:t>
            </a:r>
            <a:endParaRPr lang="en-US">
              <a:latin typeface="Arial Rounded MT Bold" panose="020f0704030504030204" pitchFamily="34" charset="0"/>
            </a:endParaRPr>
          </a:p>
          <a:p>
            <a:pPr marL="285750" lvl="0" indent="-285750">
              <a:buFont typeface="Wingdings" panose="05000000000000000000" pitchFamily="2" charset="2"/>
              <a:buChar char="v"/>
            </a:pPr>
            <a:r>
              <a:rPr lang="en-US" i="1">
                <a:latin typeface="Arial Rounded MT Bold" panose="020f0704030504030204" pitchFamily="34" charset="0"/>
              </a:rPr>
              <a:t>Using</a:t>
            </a:r>
            <a:r>
              <a:rPr lang="en-US" b="1" i="1">
                <a:latin typeface="Arial Rounded MT Bold" panose="020f0704030504030204" pitchFamily="34" charset="0"/>
              </a:rPr>
              <a:t> </a:t>
            </a:r>
            <a:r>
              <a:rPr lang="en-US" i="1">
                <a:latin typeface="Arial Rounded MT Bold" panose="020f0704030504030204" pitchFamily="34" charset="0"/>
              </a:rPr>
              <a:t>algorithms</a:t>
            </a:r>
            <a:r>
              <a:rPr lang="en-US" b="1" i="1">
                <a:latin typeface="Arial Rounded MT Bold" panose="020f0704030504030204" pitchFamily="34" charset="0"/>
              </a:rPr>
              <a:t> </a:t>
            </a:r>
            <a:r>
              <a:rPr lang="en-US" i="1">
                <a:latin typeface="Arial Rounded MT Bold" panose="020f0704030504030204" pitchFamily="34" charset="0"/>
              </a:rPr>
              <a:t>to find the most probable word fit in</a:t>
            </a:r>
            <a:r>
              <a:rPr lang="en-US" b="1" i="1">
                <a:latin typeface="Arial Rounded MT Bold" panose="020f0704030504030204" pitchFamily="34" charset="0"/>
              </a:rPr>
              <a:t> </a:t>
            </a:r>
            <a:r>
              <a:rPr lang="en-US" i="1">
                <a:latin typeface="Arial Rounded MT Bold" panose="020f0704030504030204" pitchFamily="34" charset="0"/>
              </a:rPr>
              <a:t>that</a:t>
            </a:r>
            <a:r>
              <a:rPr lang="en-US" b="1" i="1">
                <a:latin typeface="Arial Rounded MT Bold" panose="020f0704030504030204" pitchFamily="34" charset="0"/>
              </a:rPr>
              <a:t> </a:t>
            </a:r>
            <a:r>
              <a:rPr lang="en-US" i="1">
                <a:latin typeface="Arial Rounded MT Bold" panose="020f0704030504030204" pitchFamily="34" charset="0"/>
              </a:rPr>
              <a:t>language</a:t>
            </a:r>
            <a:endParaRPr lang="en-US">
              <a:latin typeface="Arial Rounded MT Bold" panose="020f0704030504030204" pitchFamily="34" charset="0"/>
            </a:endParaRPr>
          </a:p>
          <a:p>
            <a:r>
              <a:rPr lang="en-US" i="1">
                <a:latin typeface="Arial Rounded MT Bold" panose="020f0704030504030204" pitchFamily="34" charset="0"/>
              </a:rPr>
              <a:t> </a:t>
            </a:r>
            <a:endParaRPr lang="en-US">
              <a:latin typeface="Arial Rounded MT Bold" panose="020f0704030504030204" pitchFamily="34" charset="0"/>
            </a:endParaRPr>
          </a:p>
          <a:p>
            <a:pPr marL="285750" lvl="0" indent="-285750">
              <a:buFont typeface="Wingdings" panose="05000000000000000000" pitchFamily="2" charset="2"/>
              <a:buChar char="v"/>
            </a:pPr>
            <a:r>
              <a:rPr lang="en-US" i="1">
                <a:latin typeface="Arial Rounded MT Bold" panose="020f0704030504030204" pitchFamily="34" charset="0"/>
              </a:rPr>
              <a:t>Transcribing</a:t>
            </a:r>
            <a:r>
              <a:rPr lang="en-US" b="1" i="1">
                <a:latin typeface="Arial Rounded MT Bold" panose="020f0704030504030204" pitchFamily="34" charset="0"/>
              </a:rPr>
              <a:t> </a:t>
            </a:r>
            <a:r>
              <a:rPr lang="en-US" i="1">
                <a:latin typeface="Arial Rounded MT Bold" panose="020f0704030504030204" pitchFamily="34" charset="0"/>
              </a:rPr>
              <a:t>those</a:t>
            </a:r>
            <a:r>
              <a:rPr lang="en-US" b="1" i="1">
                <a:latin typeface="Arial Rounded MT Bold" panose="020f0704030504030204" pitchFamily="34" charset="0"/>
              </a:rPr>
              <a:t> </a:t>
            </a:r>
            <a:r>
              <a:rPr lang="en-US" i="1">
                <a:latin typeface="Arial Rounded MT Bold" panose="020f0704030504030204" pitchFamily="34" charset="0"/>
              </a:rPr>
              <a:t>sounds</a:t>
            </a:r>
            <a:r>
              <a:rPr lang="en-US" b="1" i="1">
                <a:latin typeface="Arial Rounded MT Bold" panose="020f0704030504030204" pitchFamily="34" charset="0"/>
              </a:rPr>
              <a:t> </a:t>
            </a:r>
            <a:r>
              <a:rPr lang="en-US" i="1">
                <a:latin typeface="Arial Rounded MT Bold" panose="020f0704030504030204" pitchFamily="34" charset="0"/>
              </a:rPr>
              <a:t>into</a:t>
            </a:r>
            <a:r>
              <a:rPr lang="en-US" b="1" i="1">
                <a:latin typeface="Arial Rounded MT Bold" panose="020f0704030504030204" pitchFamily="34" charset="0"/>
              </a:rPr>
              <a:t> </a:t>
            </a:r>
            <a:r>
              <a:rPr lang="en-US" i="1">
                <a:latin typeface="Arial Rounded MT Bold" panose="020f0704030504030204" pitchFamily="34" charset="0"/>
              </a:rPr>
              <a:t>text</a:t>
            </a:r>
            <a:r>
              <a:rPr lang="en-US" b="1" i="1">
                <a:latin typeface="Arial Rounded MT Bold" panose="020f0704030504030204" pitchFamily="34" charset="0"/>
              </a:rPr>
              <a:t>.</a:t>
            </a:r>
            <a:endParaRPr lang="en-US">
              <a:latin typeface="Arial Rounded MT Bold" panose="020f0704030504030204" pitchFamily="34" charset="0"/>
            </a:endParaRPr>
          </a:p>
          <a:p>
            <a:r>
              <a:rPr lang="en-US" i="1">
                <a:latin typeface="Arial Rounded MT Bold" panose="020f0704030504030204" pitchFamily="34" charset="0"/>
              </a:rPr>
              <a:t> </a:t>
            </a:r>
            <a:endParaRPr lang="en-US">
              <a:latin typeface="Arial Rounded MT Bold" panose="020f0704030504030204" pitchFamily="34" charset="0"/>
            </a:endParaRPr>
          </a:p>
          <a:p>
            <a:pPr marL="285750" lvl="0" indent="-285750">
              <a:buFont typeface="Wingdings" panose="05000000000000000000" pitchFamily="2" charset="2"/>
              <a:buChar char="v"/>
            </a:pPr>
            <a:r>
              <a:rPr lang="en-US" i="1">
                <a:latin typeface="Arial Rounded MT Bold" panose="020f0704030504030204" pitchFamily="34" charset="0"/>
              </a:rPr>
              <a:t>Suggest</a:t>
            </a:r>
            <a:r>
              <a:rPr lang="en-US" b="1" i="1">
                <a:latin typeface="Arial Rounded MT Bold" panose="020f0704030504030204" pitchFamily="34" charset="0"/>
              </a:rPr>
              <a:t> </a:t>
            </a:r>
            <a:r>
              <a:rPr lang="en-US" i="1">
                <a:latin typeface="Arial Rounded MT Bold" panose="020f0704030504030204" pitchFamily="34" charset="0"/>
              </a:rPr>
              <a:t>the</a:t>
            </a:r>
            <a:r>
              <a:rPr lang="en-US" b="1" i="1">
                <a:latin typeface="Arial Rounded MT Bold" panose="020f0704030504030204" pitchFamily="34" charset="0"/>
              </a:rPr>
              <a:t> </a:t>
            </a:r>
            <a:r>
              <a:rPr lang="en-US" i="1">
                <a:latin typeface="Arial Rounded MT Bold" panose="020f0704030504030204" pitchFamily="34" charset="0"/>
              </a:rPr>
              <a:t>product</a:t>
            </a:r>
            <a:r>
              <a:rPr lang="en-US" b="1" i="1">
                <a:latin typeface="Arial Rounded MT Bold" panose="020f0704030504030204" pitchFamily="34" charset="0"/>
              </a:rPr>
              <a:t> </a:t>
            </a:r>
            <a:endParaRPr lang="en-US">
              <a:latin typeface="Arial Rounded MT Bold" panose="020f0704030504030204" pitchFamily="34" charset="0"/>
            </a:endParaRPr>
          </a:p>
          <a:p>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26</a:t>
            </a:fld>
            <a:endParaRPr lang="en-US"/>
          </a:p>
        </p:txBody>
      </p:sp>
    </p:spTree>
    <p:extLst>
      <p:ext uri="{BB962C8B-B14F-4D97-AF65-F5344CB8AC3E}">
        <p14:creationId xmlns:p14="http://schemas.microsoft.com/office/powerpoint/2010/main" val="2516445422"/>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 xmlns:a16="http://schemas.microsoft.com/office/drawing/2014/main" id="{ADF54792-7952-46F5-A524-88D17703667F}"/>
              </a:ext>
            </a:extLst>
          </p:cNvPr>
          <p:cNvSpPr>
            <a:spLocks noGrp="1"/>
          </p:cNvSpPr>
          <p:nvPr>
            <p:ph type="title"/>
          </p:nvPr>
        </p:nvSpPr>
        <p:spPr>
          <a:xfrm>
            <a:off x="1678194" y="381001"/>
            <a:ext cx="8849957" cy="685800"/>
          </a:xfrm>
        </p:spPr>
        <p:txBody>
          <a:bodyPr>
            <a:normAutofit fontScale="90000"/>
          </a:bodyPr>
          <a:lstStyle/>
          <a:p>
            <a:r>
              <a:rPr lang="en-US"/>
              <a:t>Research Methodology</a:t>
            </a:r>
          </a:p>
        </p:txBody>
      </p:sp>
      <p:sp>
        <p:nvSpPr>
          <p:cNvPr id="3" name="Text Placeholder 2">
            <a:extLst>
              <a:ext uri="{FF2B5EF4-FFF2-40B4-BE49-F238E27FC236}">
                <a16:creationId xmlns="" xmlns:a16="http://schemas.microsoft.com/office/drawing/2014/main" id="{A1CC5A43-472A-4962-B321-659FBD8631E9}"/>
              </a:ext>
            </a:extLst>
          </p:cNvPr>
          <p:cNvSpPr>
            <a:spLocks noGrp="1"/>
          </p:cNvSpPr>
          <p:nvPr>
            <p:ph type="body" idx="1"/>
          </p:nvPr>
        </p:nvSpPr>
        <p:spPr>
          <a:xfrm>
            <a:off x="1678194" y="1676400"/>
            <a:ext cx="8849956" cy="3352800"/>
          </a:xfrm>
        </p:spPr>
        <p:txBody>
          <a:bodyPr>
            <a:normAutofit lnSpcReduction="10000"/>
          </a:bodyPr>
          <a:lstStyle/>
          <a:p>
            <a:r>
              <a:rPr lang="en-US" sz="2900">
                <a:solidFill>
                  <a:srgbClr val="002060"/>
                </a:solidFill>
              </a:rPr>
              <a:t>Speech recognition is the process that that trained to take input of human speech, interpret it and transcribe it into text. Speech recognition software works by breaking down the audio of a speech recording into individual sounds, analyzing each sound, using algorithms to find the most probable word fit in that language, and transcribing those sounds into text. </a:t>
            </a:r>
          </a:p>
          <a:p>
            <a:endParaRPr lang="en-US" sz="2900">
              <a:solidFill>
                <a:srgbClr val="002060"/>
              </a:solidFill>
            </a:endParaRPr>
          </a:p>
          <a:p>
            <a:endParaRPr lang="en-US" sz="2900">
              <a:solidFill>
                <a:srgbClr val="002060"/>
              </a:solidFill>
            </a:endParaRPr>
          </a:p>
        </p:txBody>
      </p:sp>
      <p:sp>
        <p:nvSpPr>
          <p:cNvPr id="7" name="Footer Placeholder 6"/>
          <p:cNvSpPr>
            <a:spLocks noGrp="1"/>
          </p:cNvSpPr>
          <p:nvPr>
            <p:ph type="ftr" sz="quarter" idx="11"/>
          </p:nvPr>
        </p:nvSpPr>
        <p:spPr/>
        <p:txBody>
          <a:bodyPr/>
          <a:lstStyle/>
          <a:p>
            <a:r>
              <a:rPr lang="en-US" smtClean="0"/>
              <a:t>IT18181784   Lathusha Sritharan      2021-23</a:t>
            </a:r>
            <a:endParaRPr lang="en-US"/>
          </a:p>
        </p:txBody>
      </p:sp>
      <p:sp>
        <p:nvSpPr>
          <p:cNvPr id="9" name="Date Placeholder 8"/>
          <p:cNvSpPr>
            <a:spLocks noGrp="1"/>
          </p:cNvSpPr>
          <p:nvPr>
            <p:ph type="dt" sz="half" idx="10"/>
          </p:nvPr>
        </p:nvSpPr>
        <p:spPr/>
        <p:txBody>
          <a:bodyPr/>
          <a:lstStyle/>
          <a:p>
            <a:endParaRPr lang="en-US"/>
          </a:p>
        </p:txBody>
      </p:sp>
      <p:sp>
        <p:nvSpPr>
          <p:cNvPr id="10" name="Slide Number Placeholder 9"/>
          <p:cNvSpPr>
            <a:spLocks noGrp="1"/>
          </p:cNvSpPr>
          <p:nvPr>
            <p:ph type="sldNum" sz="quarter" idx="12"/>
          </p:nvPr>
        </p:nvSpPr>
        <p:spPr/>
        <p:txBody>
          <a:bodyPr/>
          <a:lstStyle/>
          <a:p>
            <a:fld id="{8B37D5FE-740C-46F5-801A-FA5477D9711F}" type="slidenum">
              <a:rPr lang="en-US" smtClean="0"/>
              <a:t>27</a:t>
            </a:fld>
            <a:endParaRPr lang="en-US"/>
          </a:p>
        </p:txBody>
      </p:sp>
    </p:spTree>
    <p:extLst>
      <p:ext uri="{BB962C8B-B14F-4D97-AF65-F5344CB8AC3E}">
        <p14:creationId xmlns:p14="http://schemas.microsoft.com/office/powerpoint/2010/main" val="247796917"/>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391320" y="457200"/>
            <a:ext cx="9366325" cy="762000"/>
          </a:xfrm>
        </p:spPr>
        <p:txBody>
          <a:bodyPr/>
          <a:lstStyle/>
          <a:p>
            <a:r>
              <a:rPr lang="en-US" smtClean="0"/>
              <a:t>System Overview Diagram</a:t>
            </a:r>
            <a:endParaRPr lang="en-US"/>
          </a:p>
        </p:txBody>
      </p:sp>
      <p:sp>
        <p:nvSpPr>
          <p:cNvPr id="3" name="Content Placeholder 2"/>
          <p:cNvSpPr>
            <a:spLocks noGrp="1"/>
          </p:cNvSpPr>
          <p:nvPr>
            <p:ph idx="1"/>
          </p:nvPr>
        </p:nvSpPr>
        <p:spPr>
          <a:xfrm>
            <a:off x="1391323" y="1600200"/>
            <a:ext cx="10648277" cy="4232429"/>
          </a:xfrm>
        </p:spPr>
        <p:txBody>
          <a:bodyPr/>
          <a:lstStyle/>
          <a:p>
            <a:pPr marL="68580" indent="0">
              <a:buNone/>
            </a:pPr>
            <a:r>
              <a:rPr lang="en-US"/>
              <a:t>                                         </a:t>
            </a:r>
            <a:endParaRPr lang="en-US" smtClean="0"/>
          </a:p>
          <a:p>
            <a:pPr marL="68580" indent="0">
              <a:buNone/>
            </a:pP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28</a:t>
            </a:fld>
            <a:endParaRPr lang="en-US"/>
          </a:p>
        </p:txBody>
      </p:sp>
      <p:sp>
        <p:nvSpPr>
          <p:cNvPr id="16" name="Oval 15"/>
          <p:cNvSpPr/>
          <p:nvPr/>
        </p:nvSpPr>
        <p:spPr>
          <a:xfrm>
            <a:off x="830807" y="1717275"/>
            <a:ext cx="14478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r>
              <a:rPr lang="en-US" smtClean="0"/>
              <a:t>user</a:t>
            </a:r>
            <a:endParaRPr lang="en-US"/>
          </a:p>
        </p:txBody>
      </p:sp>
      <p:sp>
        <p:nvSpPr>
          <p:cNvPr id="17" name="Right Arrow 16"/>
          <p:cNvSpPr/>
          <p:nvPr/>
        </p:nvSpPr>
        <p:spPr>
          <a:xfrm>
            <a:off x="2278608" y="2046459"/>
            <a:ext cx="1836192" cy="4846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endParaRPr lang="en-US"/>
          </a:p>
        </p:txBody>
      </p:sp>
      <p:sp>
        <p:nvSpPr>
          <p:cNvPr id="18" name="Rounded Rectangle 17"/>
          <p:cNvSpPr/>
          <p:nvPr/>
        </p:nvSpPr>
        <p:spPr>
          <a:xfrm>
            <a:off x="4114800" y="1863988"/>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r>
              <a:rPr lang="en-US" smtClean="0"/>
              <a:t>Speech recognition</a:t>
            </a:r>
            <a:endParaRPr lang="en-US"/>
          </a:p>
        </p:txBody>
      </p:sp>
      <p:sp>
        <p:nvSpPr>
          <p:cNvPr id="19" name="Rectangle 18"/>
          <p:cNvSpPr/>
          <p:nvPr/>
        </p:nvSpPr>
        <p:spPr>
          <a:xfrm>
            <a:off x="2278607" y="2531092"/>
            <a:ext cx="1752600" cy="8206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r>
              <a:rPr lang="en-US" smtClean="0"/>
              <a:t>Open the application</a:t>
            </a:r>
            <a:endParaRPr lang="en-US"/>
          </a:p>
        </p:txBody>
      </p:sp>
      <p:sp>
        <p:nvSpPr>
          <p:cNvPr id="20" name="Right Arrow 19"/>
          <p:cNvSpPr/>
          <p:nvPr/>
        </p:nvSpPr>
        <p:spPr>
          <a:xfrm>
            <a:off x="5791200" y="2046459"/>
            <a:ext cx="1646259" cy="54711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endParaRPr lang="en-US"/>
          </a:p>
        </p:txBody>
      </p:sp>
      <p:sp>
        <p:nvSpPr>
          <p:cNvPr id="22" name="Rounded Rectangle 21"/>
          <p:cNvSpPr/>
          <p:nvPr/>
        </p:nvSpPr>
        <p:spPr>
          <a:xfrm>
            <a:off x="7437459" y="1831575"/>
            <a:ext cx="1554141"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r>
              <a:rPr lang="en-US" smtClean="0"/>
              <a:t>Breaking down  the sounds</a:t>
            </a:r>
            <a:endParaRPr lang="en-US"/>
          </a:p>
        </p:txBody>
      </p:sp>
      <p:sp>
        <p:nvSpPr>
          <p:cNvPr id="23" name="Rectangle 22"/>
          <p:cNvSpPr/>
          <p:nvPr/>
        </p:nvSpPr>
        <p:spPr>
          <a:xfrm>
            <a:off x="5825887" y="2745975"/>
            <a:ext cx="1611572" cy="607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r>
              <a:rPr lang="en-US" smtClean="0"/>
              <a:t>Human speech</a:t>
            </a:r>
            <a:endParaRPr lang="en-US"/>
          </a:p>
        </p:txBody>
      </p:sp>
      <p:sp>
        <p:nvSpPr>
          <p:cNvPr id="24" name="Rounded Rectangle 23"/>
          <p:cNvSpPr/>
          <p:nvPr/>
        </p:nvSpPr>
        <p:spPr>
          <a:xfrm>
            <a:off x="10134600" y="1841595"/>
            <a:ext cx="1371600" cy="894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r>
              <a:rPr lang="en-US" smtClean="0"/>
              <a:t>Analyzing each sound</a:t>
            </a:r>
            <a:endParaRPr lang="en-US"/>
          </a:p>
        </p:txBody>
      </p:sp>
      <p:sp>
        <p:nvSpPr>
          <p:cNvPr id="25" name="Right Arrow 24"/>
          <p:cNvSpPr/>
          <p:nvPr/>
        </p:nvSpPr>
        <p:spPr>
          <a:xfrm>
            <a:off x="8991600" y="2069706"/>
            <a:ext cx="1143000" cy="4846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endParaRPr lang="en-US"/>
          </a:p>
        </p:txBody>
      </p:sp>
      <p:sp>
        <p:nvSpPr>
          <p:cNvPr id="26" name="Rounded Rectangle 25"/>
          <p:cNvSpPr/>
          <p:nvPr/>
        </p:nvSpPr>
        <p:spPr>
          <a:xfrm>
            <a:off x="10134600" y="4953000"/>
            <a:ext cx="13716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r>
              <a:rPr lang="en-US" smtClean="0"/>
              <a:t>Find the word</a:t>
            </a:r>
            <a:endParaRPr lang="en-US"/>
          </a:p>
        </p:txBody>
      </p:sp>
      <p:sp>
        <p:nvSpPr>
          <p:cNvPr id="27" name="Rounded Rectangle 26"/>
          <p:cNvSpPr/>
          <p:nvPr/>
        </p:nvSpPr>
        <p:spPr>
          <a:xfrm>
            <a:off x="7550338" y="4975678"/>
            <a:ext cx="12192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r>
              <a:rPr lang="en-US" smtClean="0"/>
              <a:t>Convert into text</a:t>
            </a:r>
            <a:endParaRPr lang="en-US"/>
          </a:p>
        </p:txBody>
      </p:sp>
      <p:sp>
        <p:nvSpPr>
          <p:cNvPr id="28" name="Down Arrow 27"/>
          <p:cNvSpPr/>
          <p:nvPr/>
        </p:nvSpPr>
        <p:spPr>
          <a:xfrm>
            <a:off x="10578084" y="2735956"/>
            <a:ext cx="484632" cy="221704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endParaRPr lang="en-US"/>
          </a:p>
        </p:txBody>
      </p:sp>
      <p:sp>
        <p:nvSpPr>
          <p:cNvPr id="29" name="Left Arrow 28"/>
          <p:cNvSpPr/>
          <p:nvPr/>
        </p:nvSpPr>
        <p:spPr>
          <a:xfrm>
            <a:off x="8769538" y="5167884"/>
            <a:ext cx="1365062" cy="48463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endParaRPr lang="en-US"/>
          </a:p>
        </p:txBody>
      </p:sp>
      <p:sp>
        <p:nvSpPr>
          <p:cNvPr id="30" name="Rectangle 29"/>
          <p:cNvSpPr/>
          <p:nvPr/>
        </p:nvSpPr>
        <p:spPr>
          <a:xfrm>
            <a:off x="9057496" y="3501578"/>
            <a:ext cx="1524000"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r>
              <a:rPr lang="en-US" smtClean="0"/>
              <a:t>Using algorithms</a:t>
            </a:r>
            <a:endParaRPr lang="en-US"/>
          </a:p>
        </p:txBody>
      </p:sp>
    </p:spTree>
    <p:extLst>
      <p:ext uri="{BB962C8B-B14F-4D97-AF65-F5344CB8AC3E}">
        <p14:creationId xmlns:p14="http://schemas.microsoft.com/office/powerpoint/2010/main" val="1802806591"/>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Research Gap</a:t>
            </a:r>
            <a:endParaRPr lang="en-US"/>
          </a:p>
        </p:txBody>
      </p:sp>
      <p:sp>
        <p:nvSpPr>
          <p:cNvPr id="3" name="Text Placeholder 2"/>
          <p:cNvSpPr>
            <a:spLocks noGrp="1"/>
          </p:cNvSpPr>
          <p:nvPr>
            <p:ph type="body" idx="1"/>
          </p:nvPr>
        </p:nvSpPr>
        <p:spPr/>
        <p:txBody>
          <a:bodyPr/>
          <a:lstStyle/>
          <a:p>
            <a:r>
              <a:rPr lang="en-US" smtClean="0"/>
              <a:t>Research Questions</a:t>
            </a:r>
            <a:endParaRPr lang="en-US"/>
          </a:p>
        </p:txBody>
      </p:sp>
      <p:sp>
        <p:nvSpPr>
          <p:cNvPr id="4" name="Content Placeholder 3"/>
          <p:cNvSpPr>
            <a:spLocks noGrp="1"/>
          </p:cNvSpPr>
          <p:nvPr>
            <p:ph sz="half" idx="2"/>
          </p:nvPr>
        </p:nvSpPr>
        <p:spPr/>
        <p:txBody>
          <a:bodyPr/>
          <a:lstStyle/>
          <a:p>
            <a:r>
              <a:rPr lang="en-US" smtClean="0"/>
              <a:t>Are farmers using any online platform to communicate</a:t>
            </a:r>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IT18181784   Lathusha Sritharan      2021-23</a:t>
            </a:r>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t>29</a:t>
            </a:fld>
            <a:endParaRPr lang="en-US"/>
          </a:p>
        </p:txBody>
      </p:sp>
    </p:spTree>
    <p:extLst>
      <p:ext uri="{BB962C8B-B14F-4D97-AF65-F5344CB8AC3E}">
        <p14:creationId xmlns:p14="http://schemas.microsoft.com/office/powerpoint/2010/main" val="774935330"/>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2A4C11C0-9458-44AA-961E-D5AA11BE53E4}"/>
              </a:ext>
            </a:extLst>
          </p:cNvPr>
          <p:cNvSpPr>
            <a:spLocks noGrp="1"/>
          </p:cNvSpPr>
          <p:nvPr>
            <p:ph idx="1"/>
          </p:nvPr>
        </p:nvSpPr>
        <p:spPr>
          <a:xfrm>
            <a:off x="304800" y="1143000"/>
            <a:ext cx="11684000" cy="5181600"/>
          </a:xfrm>
        </p:spPr>
        <p:txBody>
          <a:bodyPr>
            <a:normAutofit/>
          </a:bodyPr>
          <a:lstStyle/>
          <a:p>
            <a:pPr lvl="1"/>
            <a:r>
              <a:rPr lang="en-US">
                <a:solidFill>
                  <a:schemeClr val="tx1">
                    <a:lumMod val="65000"/>
                    <a:lumOff val="35000"/>
                  </a:schemeClr>
                </a:solidFill>
              </a:rPr>
              <a:t>Introduction to the overall project</a:t>
            </a:r>
          </a:p>
          <a:p>
            <a:pPr marL="457200" lvl="1" indent="0">
              <a:buNone/>
            </a:pPr>
            <a:r>
              <a:rPr lang="en-US">
                <a:solidFill>
                  <a:schemeClr val="tx1">
                    <a:lumMod val="65000"/>
                    <a:lumOff val="35000"/>
                  </a:schemeClr>
                </a:solidFill>
              </a:rPr>
              <a:t>     Farmers face a lot of trouble when selling their products. Whether to sell their old tools or the vegetables they have grown.</a:t>
            </a:r>
          </a:p>
          <a:p>
            <a:pPr marL="457200" lvl="1" indent="0">
              <a:buNone/>
            </a:pPr>
            <a:r>
              <a:rPr lang="en-US">
                <a:solidFill>
                  <a:srgbClr val="FF0000"/>
                </a:solidFill>
              </a:rPr>
              <a:t> </a:t>
            </a:r>
          </a:p>
          <a:p>
            <a:pPr lvl="1"/>
            <a:r>
              <a:rPr lang="en-US">
                <a:solidFill>
                  <a:schemeClr val="tx1">
                    <a:lumMod val="65000"/>
                    <a:lumOff val="35000"/>
                  </a:schemeClr>
                </a:solidFill>
              </a:rPr>
              <a:t>Research Question</a:t>
            </a:r>
          </a:p>
          <a:p>
            <a:pPr marL="457200" lvl="1" indent="0">
              <a:buNone/>
            </a:pPr>
            <a:r>
              <a:rPr lang="en-US">
                <a:solidFill>
                  <a:schemeClr val="tx1">
                    <a:lumMod val="65000"/>
                    <a:lumOff val="35000"/>
                  </a:schemeClr>
                </a:solidFill>
              </a:rPr>
              <a:t>    How can we help the farmers through online platform to sell their products </a:t>
            </a:r>
          </a:p>
          <a:p>
            <a:pPr marL="457200" lvl="1" indent="0">
              <a:buNone/>
            </a:pPr>
            <a:endParaRPr lang="en-US">
              <a:solidFill>
                <a:schemeClr val="tx1">
                  <a:lumMod val="65000"/>
                  <a:lumOff val="35000"/>
                </a:schemeClr>
              </a:solidFill>
            </a:endParaRPr>
          </a:p>
          <a:p>
            <a:pPr marL="457200" lvl="1" indent="0">
              <a:buNone/>
            </a:pPr>
            <a:endParaRPr lang="en-US">
              <a:solidFill>
                <a:srgbClr val="FF0000"/>
              </a:solidFill>
            </a:endParaRPr>
          </a:p>
        </p:txBody>
      </p:sp>
    </p:spTree>
    <p:extLst>
      <p:ext uri="{BB962C8B-B14F-4D97-AF65-F5344CB8AC3E}">
        <p14:creationId xmlns:p14="http://schemas.microsoft.com/office/powerpoint/2010/main" val="725102601"/>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 xmlns:a16="http://schemas.microsoft.com/office/drawing/2014/main" id="{22F6FBBB-4C77-4A4B-BE54-96D3B0DF3BB7}"/>
              </a:ext>
            </a:extLst>
          </p:cNvPr>
          <p:cNvSpPr>
            <a:spLocks noGrp="1"/>
          </p:cNvSpPr>
          <p:nvPr>
            <p:ph type="title"/>
          </p:nvPr>
        </p:nvSpPr>
        <p:spPr/>
        <p:txBody>
          <a:bodyPr/>
          <a:lstStyle/>
          <a:p>
            <a:r>
              <a:rPr lang="en-US" smtClean="0"/>
              <a:t>Technologies </a:t>
            </a:r>
            <a:endParaRPr lang="en-US"/>
          </a:p>
        </p:txBody>
      </p:sp>
      <p:sp>
        <p:nvSpPr>
          <p:cNvPr id="2" name="Content Placeholder 1"/>
          <p:cNvSpPr>
            <a:spLocks noGrp="1"/>
          </p:cNvSpPr>
          <p:nvPr>
            <p:ph idx="1"/>
          </p:nvPr>
        </p:nvSpPr>
        <p:spPr/>
        <p:txBody>
          <a:bodyPr>
            <a:normAutofit fontScale="92500" lnSpcReduction="10000"/>
          </a:bodyPr>
          <a:lstStyle/>
          <a:p>
            <a:pPr>
              <a:buFont typeface="Wingdings" panose="05000000000000000000" pitchFamily="2" charset="2"/>
              <a:buChar char="v"/>
            </a:pPr>
            <a:r>
              <a:rPr lang="en-US" smtClean="0"/>
              <a:t>Flutter</a:t>
            </a:r>
          </a:p>
          <a:p>
            <a:pPr>
              <a:buFont typeface="Wingdings" panose="05000000000000000000" pitchFamily="2" charset="2"/>
              <a:buChar char="v"/>
            </a:pPr>
            <a:endParaRPr lang="en-US" smtClean="0"/>
          </a:p>
          <a:p>
            <a:pPr>
              <a:buFont typeface="Wingdings" panose="05000000000000000000" pitchFamily="2" charset="2"/>
              <a:buChar char="v"/>
            </a:pPr>
            <a:r>
              <a:rPr lang="en-US" smtClean="0"/>
              <a:t>Firebase</a:t>
            </a:r>
          </a:p>
          <a:p>
            <a:pPr>
              <a:buFont typeface="Wingdings" panose="05000000000000000000" pitchFamily="2" charset="2"/>
              <a:buChar char="v"/>
            </a:pPr>
            <a:endParaRPr lang="en-US" smtClean="0"/>
          </a:p>
          <a:p>
            <a:pPr>
              <a:buFont typeface="Wingdings" panose="05000000000000000000" pitchFamily="2" charset="2"/>
              <a:buChar char="v"/>
            </a:pPr>
            <a:r>
              <a:rPr lang="en-US"/>
              <a:t> </a:t>
            </a:r>
            <a:r>
              <a:rPr lang="en-US" smtClean="0"/>
              <a:t>Machine Learning</a:t>
            </a:r>
          </a:p>
          <a:p>
            <a:pPr>
              <a:buFont typeface="Wingdings" panose="05000000000000000000" pitchFamily="2" charset="2"/>
              <a:buChar char="v"/>
            </a:pPr>
            <a:endParaRPr lang="en-US" smtClean="0"/>
          </a:p>
          <a:p>
            <a:pPr>
              <a:buFont typeface="Wingdings" panose="05000000000000000000" pitchFamily="2" charset="2"/>
              <a:buChar char="v"/>
            </a:pPr>
            <a:r>
              <a:rPr lang="en-US"/>
              <a:t>natural language processing </a:t>
            </a:r>
            <a:endParaRPr lang="en-US" smtClean="0"/>
          </a:p>
          <a:p>
            <a:pPr>
              <a:buFont typeface="Wingdings" panose="05000000000000000000" pitchFamily="2" charset="2"/>
              <a:buChar char="v"/>
            </a:pPr>
            <a:endParaRPr lang="en-US" smtClean="0"/>
          </a:p>
          <a:p>
            <a:pPr>
              <a:buFont typeface="Wingdings" panose="05000000000000000000" pitchFamily="2" charset="2"/>
              <a:buChar char="v"/>
            </a:pPr>
            <a:r>
              <a:rPr lang="en-US"/>
              <a:t>deep learning neural networks</a:t>
            </a:r>
            <a:r>
              <a:rPr lang="en-US" smtClean="0"/>
              <a:t> </a:t>
            </a:r>
            <a:endParaRPr lang="en-US" smtClean="0"/>
          </a:p>
          <a:p>
            <a:endParaRPr lang="en-US"/>
          </a:p>
        </p:txBody>
      </p:sp>
      <p:sp>
        <p:nvSpPr>
          <p:cNvPr id="9" name="Footer Placeholder 8"/>
          <p:cNvSpPr>
            <a:spLocks noGrp="1"/>
          </p:cNvSpPr>
          <p:nvPr>
            <p:ph type="ftr" sz="quarter" idx="11"/>
          </p:nvPr>
        </p:nvSpPr>
        <p:spPr/>
        <p:txBody>
          <a:bodyPr/>
          <a:lstStyle/>
          <a:p>
            <a:r>
              <a:rPr lang="en-US" smtClean="0"/>
              <a:t>IT18181784   Lathusha Sritharan      2021-23</a:t>
            </a:r>
            <a:endParaRPr lang="en-US"/>
          </a:p>
        </p:txBody>
      </p:sp>
      <p:sp>
        <p:nvSpPr>
          <p:cNvPr id="11" name="Date Placeholder 10"/>
          <p:cNvSpPr>
            <a:spLocks noGrp="1"/>
          </p:cNvSpPr>
          <p:nvPr>
            <p:ph type="dt" sz="half" idx="10"/>
          </p:nvPr>
        </p:nvSpPr>
        <p:spPr/>
        <p:txBody>
          <a:bodyPr/>
          <a:lstStyle/>
          <a:p>
            <a:endParaRPr lang="en-US"/>
          </a:p>
        </p:txBody>
      </p:sp>
      <p:sp>
        <p:nvSpPr>
          <p:cNvPr id="12" name="Slide Number Placeholder 11"/>
          <p:cNvSpPr>
            <a:spLocks noGrp="1"/>
          </p:cNvSpPr>
          <p:nvPr>
            <p:ph type="sldNum" sz="quarter" idx="12"/>
          </p:nvPr>
        </p:nvSpPr>
        <p:spPr/>
        <p:txBody>
          <a:bodyPr/>
          <a:lstStyle/>
          <a:p>
            <a:fld id="{8B37D5FE-740C-46F5-801A-FA5477D9711F}" type="slidenum">
              <a:rPr lang="en-US" smtClean="0"/>
              <a:t>30</a:t>
            </a:fld>
            <a:endParaRPr lang="en-US"/>
          </a:p>
        </p:txBody>
      </p:sp>
    </p:spTree>
    <p:extLst>
      <p:ext uri="{BB962C8B-B14F-4D97-AF65-F5344CB8AC3E}">
        <p14:creationId xmlns:p14="http://schemas.microsoft.com/office/powerpoint/2010/main" val="905819553"/>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 xmlns:a16="http://schemas.microsoft.com/office/drawing/2014/main" id="{22F6FBBB-4C77-4A4B-BE54-96D3B0DF3BB7}"/>
              </a:ext>
            </a:extLst>
          </p:cNvPr>
          <p:cNvSpPr>
            <a:spLocks noGrp="1"/>
          </p:cNvSpPr>
          <p:nvPr>
            <p:ph type="title"/>
          </p:nvPr>
        </p:nvSpPr>
        <p:spPr>
          <a:xfrm>
            <a:off x="1371600" y="533400"/>
            <a:ext cx="9366325" cy="457200"/>
          </a:xfrm>
        </p:spPr>
        <p:txBody>
          <a:bodyPr>
            <a:normAutofit fontScale="90000"/>
          </a:bodyPr>
          <a:lstStyle/>
          <a:p>
            <a:r>
              <a:rPr lang="en-US"/>
              <a:t>Gantt Chat</a:t>
            </a:r>
          </a:p>
        </p:txBody>
      </p:sp>
      <p:sp>
        <p:nvSpPr>
          <p:cNvPr id="7" name="Footer Placeholder 6"/>
          <p:cNvSpPr>
            <a:spLocks noGrp="1"/>
          </p:cNvSpPr>
          <p:nvPr>
            <p:ph type="ftr" sz="quarter" idx="11"/>
          </p:nvPr>
        </p:nvSpPr>
        <p:spPr/>
        <p:txBody>
          <a:bodyPr/>
          <a:lstStyle/>
          <a:p>
            <a:r>
              <a:rPr lang="en-US" smtClean="0"/>
              <a:t>IT18181784   Lathusha Sritharan      2021-23</a:t>
            </a:r>
            <a:endParaRPr lang="en-US"/>
          </a:p>
        </p:txBody>
      </p:sp>
      <p:sp>
        <p:nvSpPr>
          <p:cNvPr id="9" name="Date Placeholder 8"/>
          <p:cNvSpPr>
            <a:spLocks noGrp="1"/>
          </p:cNvSpPr>
          <p:nvPr>
            <p:ph type="dt" sz="half" idx="10"/>
          </p:nvPr>
        </p:nvSpPr>
        <p:spPr/>
        <p:txBody>
          <a:bodyPr/>
          <a:lstStyle/>
          <a:p>
            <a:endParaRPr lang="en-US"/>
          </a:p>
        </p:txBody>
      </p:sp>
      <p:sp>
        <p:nvSpPr>
          <p:cNvPr id="10" name="Slide Number Placeholder 9"/>
          <p:cNvSpPr>
            <a:spLocks noGrp="1"/>
          </p:cNvSpPr>
          <p:nvPr>
            <p:ph type="sldNum" sz="quarter" idx="12"/>
          </p:nvPr>
        </p:nvSpPr>
        <p:spPr/>
        <p:txBody>
          <a:bodyPr/>
          <a:lstStyle/>
          <a:p>
            <a:fld id="{8B37D5FE-740C-46F5-801A-FA5477D9711F}" type="slidenum">
              <a:rPr lang="en-US" smtClean="0"/>
              <a:t>31</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90650" y="1435499"/>
            <a:ext cx="9037638" cy="410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653714"/>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Budget</a:t>
            </a:r>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06203423"/>
              </p:ext>
            </p:extLst>
          </p:nvPr>
        </p:nvGraphicFramePr>
        <p:xfrm>
          <a:off x="1390650" y="2324100"/>
          <a:ext cx="9037638" cy="1854200"/>
        </p:xfrm>
        <a:graphic>
          <a:graphicData uri="http://schemas.openxmlformats.org/drawingml/2006/table">
            <a:tbl>
              <a:tblPr firstRow="1" lastCol="1" bandRow="1">
                <a:tableStyleId>{93296810-A885-4BE3-A3E7-6D5BEEA58F35}</a:tableStyleId>
              </a:tblPr>
              <a:tblGrid>
                <a:gridCol w="4518819"/>
                <a:gridCol w="4518819"/>
              </a:tblGrid>
              <a:tr h="370840">
                <a:tc>
                  <a:txBody>
                    <a:bodyPr vert="horz" wrap="square"/>
                    <a:lstStyle/>
                    <a:p>
                      <a:r>
                        <a:rPr lang="en-US" smtClean="0"/>
                        <a:t>Description</a:t>
                      </a:r>
                      <a:endParaRPr lang="en-US"/>
                    </a:p>
                  </a:txBody>
                  <a:tcPr/>
                </a:tc>
                <a:tc>
                  <a:txBody>
                    <a:bodyPr vert="horz" wrap="square"/>
                    <a:lstStyle/>
                    <a:p>
                      <a:r>
                        <a:rPr lang="en-US" smtClean="0"/>
                        <a:t>Amount(LKR)</a:t>
                      </a:r>
                      <a:endParaRPr lang="en-US"/>
                    </a:p>
                  </a:txBody>
                  <a:tcPr/>
                </a:tc>
              </a:tr>
              <a:tr h="370840">
                <a:tc>
                  <a:txBody>
                    <a:bodyPr vert="horz" wrap="square"/>
                    <a:lstStyle/>
                    <a:p>
                      <a:r>
                        <a:rPr lang="en-US" smtClean="0"/>
                        <a:t>Internet Charges</a:t>
                      </a:r>
                      <a:endParaRPr lang="en-US"/>
                    </a:p>
                  </a:txBody>
                  <a:tcPr/>
                </a:tc>
                <a:tc>
                  <a:txBody>
                    <a:bodyPr vert="horz" wrap="square"/>
                    <a:lstStyle/>
                    <a:p>
                      <a:r>
                        <a:rPr lang="en-US" smtClean="0"/>
                        <a:t>10,000.00</a:t>
                      </a:r>
                      <a:endParaRPr lang="en-US"/>
                    </a:p>
                  </a:txBody>
                  <a:tcPr/>
                </a:tc>
              </a:tr>
              <a:tr h="370840">
                <a:tc>
                  <a:txBody>
                    <a:bodyPr vert="horz" wrap="square"/>
                    <a:lstStyle/>
                    <a:p>
                      <a:r>
                        <a:rPr lang="en-US" smtClean="0"/>
                        <a:t>Transport Charges</a:t>
                      </a:r>
                      <a:endParaRPr lang="en-US"/>
                    </a:p>
                  </a:txBody>
                  <a:tcPr/>
                </a:tc>
                <a:tc>
                  <a:txBody>
                    <a:bodyPr vert="horz" wrap="square"/>
                    <a:lstStyle/>
                    <a:p>
                      <a:r>
                        <a:rPr lang="en-US" smtClean="0"/>
                        <a:t>5,000.00</a:t>
                      </a:r>
                      <a:endParaRPr lang="en-US"/>
                    </a:p>
                  </a:txBody>
                  <a:tcPr/>
                </a:tc>
              </a:tr>
              <a:tr h="370840">
                <a:tc>
                  <a:txBody>
                    <a:bodyPr vert="horz" wrap="square"/>
                    <a:lstStyle/>
                    <a:p>
                      <a:r>
                        <a:rPr lang="en-US" smtClean="0"/>
                        <a:t>Other </a:t>
                      </a:r>
                      <a:endParaRPr lang="en-US"/>
                    </a:p>
                  </a:txBody>
                  <a:tcPr/>
                </a:tc>
                <a:tc>
                  <a:txBody>
                    <a:bodyPr vert="horz" wrap="square"/>
                    <a:lstStyle/>
                    <a:p>
                      <a:r>
                        <a:rPr lang="en-US" smtClean="0"/>
                        <a:t>5,000.00</a:t>
                      </a:r>
                      <a:endParaRPr lang="en-US"/>
                    </a:p>
                  </a:txBody>
                  <a:tcPr/>
                </a:tc>
              </a:tr>
              <a:tr h="370840">
                <a:tc>
                  <a:txBody>
                    <a:bodyPr vert="horz" wrap="square"/>
                    <a:lstStyle/>
                    <a:p>
                      <a:r>
                        <a:rPr lang="en-US" smtClean="0"/>
                        <a:t>Total</a:t>
                      </a:r>
                      <a:endParaRPr lang="en-US"/>
                    </a:p>
                  </a:txBody>
                  <a:tcPr/>
                </a:tc>
                <a:tc>
                  <a:txBody>
                    <a:bodyPr vert="horz" wrap="square"/>
                    <a:lstStyle/>
                    <a:p>
                      <a:r>
                        <a:rPr lang="en-US" smtClean="0"/>
                        <a:t>20,000.00</a:t>
                      </a:r>
                      <a:endParaRPr lang="en-US"/>
                    </a:p>
                  </a:txBody>
                  <a:tcPr/>
                </a:tc>
              </a:tr>
            </a:tbl>
          </a:graphicData>
        </a:graphic>
      </p:graphicFrame>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32</a:t>
            </a:fld>
            <a:endParaRPr lang="en-US"/>
          </a:p>
        </p:txBody>
      </p:sp>
    </p:spTree>
    <p:extLst>
      <p:ext uri="{BB962C8B-B14F-4D97-AF65-F5344CB8AC3E}">
        <p14:creationId xmlns:p14="http://schemas.microsoft.com/office/powerpoint/2010/main" val="3212008538"/>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391320" y="304800"/>
            <a:ext cx="9366325" cy="1143000"/>
          </a:xfrm>
        </p:spPr>
        <p:txBody>
          <a:bodyPr/>
          <a:lstStyle/>
          <a:p>
            <a:r>
              <a:rPr lang="en-US" smtClean="0"/>
              <a:t>References</a:t>
            </a:r>
            <a:endParaRPr lang="en-US"/>
          </a:p>
        </p:txBody>
      </p:sp>
      <p:sp>
        <p:nvSpPr>
          <p:cNvPr id="3" name="Content Placeholder 2"/>
          <p:cNvSpPr>
            <a:spLocks noGrp="1"/>
          </p:cNvSpPr>
          <p:nvPr>
            <p:ph idx="1"/>
          </p:nvPr>
        </p:nvSpPr>
        <p:spPr>
          <a:xfrm>
            <a:off x="914400" y="1447800"/>
            <a:ext cx="9905999" cy="4495800"/>
          </a:xfrm>
        </p:spPr>
        <p:txBody>
          <a:bodyPr>
            <a:noAutofit/>
          </a:bodyPr>
          <a:lstStyle/>
          <a:p>
            <a:r>
              <a:rPr lang="en-US" sz="1600" smtClean="0"/>
              <a:t> </a:t>
            </a:r>
            <a:r>
              <a:rPr lang="en-US" sz="1600"/>
              <a:t>F. K. K. T. G. A. S. Burhanuddin Lakdawala, "Voice to Text transcription using CMU Sphinx A mobile application for healthcare organization," International Conference on Inventive Communication and Computational Technologies, p. 5, 2018.</a:t>
            </a:r>
          </a:p>
          <a:p>
            <a:r>
              <a:rPr lang="en-US" sz="1600" smtClean="0"/>
              <a:t>S</a:t>
            </a:r>
            <a:r>
              <a:rPr lang="en-US" sz="1600"/>
              <a:t>. J. Tripti Dodiya, "Speech Recognition System for Medical Domain," </a:t>
            </a:r>
            <a:r>
              <a:rPr lang="en-US" sz="1600" i="1"/>
              <a:t>International Journal of Computer Science and Information Technologies, </a:t>
            </a:r>
            <a:r>
              <a:rPr lang="en-US" sz="1600"/>
              <a:t>vol. 7, no. 1, p. 5, 2016. </a:t>
            </a:r>
          </a:p>
          <a:p>
            <a:r>
              <a:rPr lang="en-US" sz="1600" smtClean="0"/>
              <a:t> N</a:t>
            </a:r>
            <a:r>
              <a:rPr lang="en-US" sz="1600"/>
              <a:t>. M. Vishal Bhargava, "An Intelligent Speech Recognition System for Education System".</a:t>
            </a:r>
          </a:p>
          <a:p>
            <a:r>
              <a:rPr lang="en-US" sz="1600" smtClean="0"/>
              <a:t> </a:t>
            </a:r>
            <a:r>
              <a:rPr lang="en-US" sz="1600"/>
              <a:t>D. J. Picone, FUNDAMETALS OF SPEECH RECOGNITION: A SHORT COURSE, Mississippi , 1996.</a:t>
            </a:r>
          </a:p>
          <a:p>
            <a:r>
              <a:rPr lang="en-US" sz="1600" smtClean="0"/>
              <a:t>  </a:t>
            </a:r>
            <a:r>
              <a:rPr lang="en-US" sz="1600"/>
              <a:t>T. B. N. P. P. L. N. </a:t>
            </a:r>
            <a:r>
              <a:rPr lang="en-US" sz="1600" smtClean="0"/>
              <a:t>Quang </a:t>
            </a:r>
            <a:r>
              <a:rPr lang="en-US" sz="1600"/>
              <a:t>Minh Nguyen, "VAIS ASR: Building a conversational speech recognition system using language model combination," p. 3, 2019.</a:t>
            </a:r>
          </a:p>
          <a:p>
            <a:r>
              <a:rPr lang="en-US" sz="1600" smtClean="0"/>
              <a:t>N</a:t>
            </a:r>
            <a:r>
              <a:rPr lang="en-US" sz="1600"/>
              <a:t>. A. V. Samir Rustamov, "Automatic Speech Recognition in Taxi Call Service Systems," p. 11, 2019.</a:t>
            </a:r>
          </a:p>
          <a:p>
            <a:r>
              <a:rPr lang="en-US" sz="1600" smtClean="0"/>
              <a:t>A</a:t>
            </a:r>
            <a:r>
              <a:rPr lang="en-US" sz="1600"/>
              <a:t>. G. B. ́. B. G. G. H. M. ́. Q. S. S. ́. S. V. ́. Daniel Povey, "The Kaldi Speech Recognition Toolkit," p. 4, 2009. </a:t>
            </a:r>
          </a:p>
          <a:p>
            <a:r>
              <a:rPr lang="en-US" sz="1600" smtClean="0"/>
              <a:t>P</a:t>
            </a:r>
            <a:r>
              <a:rPr lang="en-US" sz="1600"/>
              <a:t>. K. B. G. R. S. W. W. Paul Lamere, "The CMU Sphinx-4 Speech Recognition System," p. 4, 2015.</a:t>
            </a:r>
          </a:p>
          <a:p>
            <a:r>
              <a:rPr lang="en-US" sz="1600" smtClean="0"/>
              <a:t>A</a:t>
            </a:r>
            <a:r>
              <a:rPr lang="en-US" sz="1600"/>
              <a:t>. S.-R. T.-B. Ș. D. Paula-Georgiana ZĂLHAN, "A Kaldi-based ASR Solution for the Romanian Judicial System," p. 8, 2016.</a:t>
            </a:r>
          </a:p>
          <a:p>
            <a:r>
              <a:rPr lang="en-US" sz="1600" smtClean="0"/>
              <a:t> </a:t>
            </a:r>
            <a:r>
              <a:rPr lang="en-US" sz="1600"/>
              <a:t>A. T. C. C. J. J. K. N. S. S. T. W. W. Z. Chung-Cheng Chiu, "Speech recognition for medical conversations," p. 5, 2018.</a:t>
            </a:r>
          </a:p>
          <a:p>
            <a:endParaRPr lang="en-US" sz="160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IT18181784   Lathusha Sritharan      2021-23</a:t>
            </a:r>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t>33</a:t>
            </a:fld>
            <a:endParaRPr lang="en-US"/>
          </a:p>
        </p:txBody>
      </p:sp>
    </p:spTree>
    <p:extLst>
      <p:ext uri="{BB962C8B-B14F-4D97-AF65-F5344CB8AC3E}">
        <p14:creationId xmlns:p14="http://schemas.microsoft.com/office/powerpoint/2010/main" val="1058716432"/>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399510B-D48F-42E7-BCBE-16F19338F83F}"/>
              </a:ext>
            </a:extLst>
          </p:cNvPr>
          <p:cNvSpPr>
            <a:spLocks noGrp="1"/>
          </p:cNvSpPr>
          <p:nvPr>
            <p:ph type="ctrTitle"/>
          </p:nvPr>
        </p:nvSpPr>
        <p:spPr>
          <a:xfrm>
            <a:off x="557784" y="484632"/>
            <a:ext cx="5595938" cy="3566160"/>
          </a:xfrm>
        </p:spPr>
        <p:txBody>
          <a:bodyPr>
            <a:normAutofit/>
          </a:bodyPr>
          <a:lstStyle/>
          <a:p>
            <a:r>
              <a:rPr lang="en-US" sz="6700" b="1">
                <a:latin typeface="Times New Roman" panose="02020603050405020304" pitchFamily="18" charset="0"/>
                <a:cs typeface="Times New Roman" panose="02020603050405020304" pitchFamily="18" charset="0"/>
              </a:rPr>
              <a:t>E-Commerce Platform for Farmers</a:t>
            </a:r>
          </a:p>
        </p:txBody>
      </p:sp>
      <p:sp>
        <p:nvSpPr>
          <p:cNvPr id="3" name="Subtitle 2">
            <a:extLst>
              <a:ext uri="{FF2B5EF4-FFF2-40B4-BE49-F238E27FC236}">
                <a16:creationId xmlns:a16="http://schemas.microsoft.com/office/drawing/2014/main" id="{1F5860A0-BEFF-415A-B608-F2EC6B672C89}"/>
              </a:ext>
            </a:extLst>
          </p:cNvPr>
          <p:cNvSpPr>
            <a:spLocks noGrp="1"/>
          </p:cNvSpPr>
          <p:nvPr>
            <p:ph type="subTitle" idx="1"/>
          </p:nvPr>
        </p:nvSpPr>
        <p:spPr>
          <a:xfrm>
            <a:off x="557783" y="4480560"/>
            <a:ext cx="6505625" cy="1572768"/>
          </a:xfrm>
        </p:spPr>
        <p:txBody>
          <a:bodyPr>
            <a:normAutofit/>
          </a:bodyPr>
          <a:lstStyle/>
          <a:p>
            <a:r>
              <a:rPr lang="en-US" sz="3200" b="1">
                <a:solidFill>
                  <a:schemeClr val="accent5">
                    <a:lumMod val="60000"/>
                    <a:lumOff val="40000"/>
                  </a:schemeClr>
                </a:solidFill>
                <a:latin typeface="Times New Roman" panose="02020603050405020304" pitchFamily="18" charset="0"/>
                <a:cs typeface="Times New Roman" panose="02020603050405020304" pitchFamily="18" charset="0"/>
              </a:rPr>
              <a:t>Using Natural Language Processing chatbot</a:t>
            </a:r>
          </a:p>
        </p:txBody>
      </p:sp>
      <p:pic>
        <p:nvPicPr>
          <p:cNvPr id="11" name="Picture 10">
            <a:extLst>
              <a:ext uri="{FF2B5EF4-FFF2-40B4-BE49-F238E27FC236}">
                <a16:creationId xmlns:a16="http://schemas.microsoft.com/office/drawing/2014/main" id="{94951A66-C893-4176-91B8-2D5097EFA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2904" y="1140918"/>
            <a:ext cx="4766800" cy="307535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040600441"/>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FE27D4C-20FA-4803-A05F-C04D9F3BBC01}"/>
              </a:ext>
            </a:extLst>
          </p:cNvPr>
          <p:cNvSpPr>
            <a:spLocks noGrp="1"/>
          </p:cNvSpPr>
          <p:nvPr>
            <p:ph type="title"/>
          </p:nvPr>
        </p:nvSpPr>
        <p:spPr>
          <a:xfrm>
            <a:off x="5297762" y="329184"/>
            <a:ext cx="6251110" cy="1783080"/>
          </a:xfrm>
        </p:spPr>
        <p:txBody>
          <a:bodyPr anchor="b">
            <a:normAutofit/>
          </a:bodyPr>
          <a:lstStyle/>
          <a:p>
            <a:r>
              <a:rPr lang="en-US" sz="7200" b="1">
                <a:solidFill>
                  <a:schemeClr val="tx2">
                    <a:lumMod val="20000"/>
                    <a:lumOff val="80000"/>
                  </a:schemeClr>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FCAB4AD-C864-4C8B-95BD-FB11C7634593}"/>
              </a:ext>
            </a:extLst>
          </p:cNvPr>
          <p:cNvSpPr>
            <a:spLocks noGrp="1"/>
          </p:cNvSpPr>
          <p:nvPr>
            <p:ph idx="1"/>
          </p:nvPr>
        </p:nvSpPr>
        <p:spPr>
          <a:xfrm>
            <a:off x="5062330" y="2706623"/>
            <a:ext cx="6486542" cy="3959219"/>
          </a:xfrm>
        </p:spPr>
        <p:txBody>
          <a:bodyPr>
            <a:noAutofit/>
          </a:bodyPr>
          <a:lstStyle/>
          <a:p>
            <a:pPr>
              <a:lnSpc>
                <a:spcPct val="100000"/>
              </a:lnSpc>
            </a:pPr>
            <a:r>
              <a:rPr lang="en-US">
                <a:solidFill>
                  <a:schemeClr val="tx2">
                    <a:lumMod val="75000"/>
                  </a:schemeClr>
                </a:solidFill>
                <a:latin typeface="Times New Roman" panose="02020603050405020304" pitchFamily="18" charset="0"/>
                <a:cs typeface="Times New Roman" panose="02020603050405020304" pitchFamily="18" charset="0"/>
              </a:rPr>
              <a:t>There are many E-commerce platforms for farming activities. But which platforms are not fulfills all types of user requirements.</a:t>
            </a:r>
          </a:p>
          <a:p>
            <a:pPr>
              <a:lnSpc>
                <a:spcPct val="100000"/>
              </a:lnSpc>
            </a:pPr>
            <a:r>
              <a:rPr lang="en-US">
                <a:solidFill>
                  <a:schemeClr val="tx2">
                    <a:lumMod val="75000"/>
                  </a:schemeClr>
                </a:solidFill>
                <a:latin typeface="Times New Roman" panose="02020603050405020304" pitchFamily="18" charset="0"/>
                <a:cs typeface="Times New Roman" panose="02020603050405020304" pitchFamily="18" charset="0"/>
              </a:rPr>
              <a:t>Chatbot is most important part for E-commerce farming activity. </a:t>
            </a:r>
          </a:p>
          <a:p>
            <a:pPr>
              <a:lnSpc>
                <a:spcPct val="100000"/>
              </a:lnSpc>
            </a:pPr>
            <a:r>
              <a:rPr lang="en-US">
                <a:solidFill>
                  <a:schemeClr val="tx2">
                    <a:lumMod val="75000"/>
                  </a:schemeClr>
                </a:solidFill>
                <a:latin typeface="Times New Roman" panose="02020603050405020304" pitchFamily="18" charset="0"/>
                <a:cs typeface="Times New Roman" panose="02020603050405020304" pitchFamily="18" charset="0"/>
              </a:rPr>
              <a:t>Farmers spending too much of time to identify some new farming product names for buying and selling purpose.</a:t>
            </a:r>
          </a:p>
          <a:p>
            <a:pPr>
              <a:lnSpc>
                <a:spcPct val="100000"/>
              </a:lnSpc>
            </a:pPr>
            <a:r>
              <a:rPr lang="en-US">
                <a:solidFill>
                  <a:schemeClr val="tx2">
                    <a:lumMod val="75000"/>
                  </a:schemeClr>
                </a:solidFill>
                <a:latin typeface="Times New Roman" panose="02020603050405020304" pitchFamily="18" charset="0"/>
                <a:cs typeface="Times New Roman" panose="02020603050405020304" pitchFamily="18" charset="0"/>
              </a:rPr>
              <a:t>Because of the climate changes various kind of diseases damaging farming activities. But farmers don’t know about their names and solutions.</a:t>
            </a:r>
          </a:p>
          <a:p>
            <a:pPr>
              <a:lnSpc>
                <a:spcPct val="100000"/>
              </a:lnSpc>
            </a:pPr>
            <a:r>
              <a:rPr lang="en-US">
                <a:solidFill>
                  <a:schemeClr val="tx2">
                    <a:lumMod val="75000"/>
                  </a:schemeClr>
                </a:solidFill>
                <a:latin typeface="Times New Roman" panose="02020603050405020304" pitchFamily="18" charset="0"/>
                <a:cs typeface="Times New Roman" panose="02020603050405020304" pitchFamily="18" charset="0"/>
              </a:rPr>
              <a:t>Our AI technology chatbot providing solutions for farmers problems by using Natural Language Process.</a:t>
            </a:r>
          </a:p>
          <a:p>
            <a:pPr>
              <a:lnSpc>
                <a:spcPct val="100000"/>
              </a:lnSpc>
            </a:pPr>
            <a:endParaRPr lang="en-US" sz="1600">
              <a:latin typeface="Times New Roman" panose="02020603050405020304" pitchFamily="18" charset="0"/>
              <a:cs typeface="Times New Roman" panose="02020603050405020304" pitchFamily="18" charset="0"/>
            </a:endParaRPr>
          </a:p>
        </p:txBody>
      </p:sp>
      <p:pic>
        <p:nvPicPr>
          <p:cNvPr id="6" name="Picture 4">
            <a:extLst>
              <a:ext uri="{FF2B5EF4-FFF2-40B4-BE49-F238E27FC236}">
                <a16:creationId xmlns:a16="http://schemas.microsoft.com/office/drawing/2014/main" id="{BB8E2914-A12A-4D09-9D58-3144EA6324E9}"/>
              </a:ext>
            </a:extLst>
          </p:cNvPr>
          <p:cNvPicPr>
            <a:picLocks noChangeAspect="1"/>
          </p:cNvPicPr>
          <p:nvPr/>
        </p:nvPicPr>
        <p:blipFill>
          <a:blip r:embed="rId2"/>
          <a:srcRect l="51246" r="6988"/>
          <a:stretch>
            <a:fillRect/>
          </a:stretch>
        </p:blipFill>
        <p:spPr>
          <a:xfrm>
            <a:off x="338" y="10"/>
            <a:ext cx="4657344" cy="6857990"/>
          </a:xfrm>
          <a:custGeom>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68480754"/>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3B82E4B-049F-4EA6-9B62-6780A183012F}"/>
              </a:ext>
            </a:extLst>
          </p:cNvPr>
          <p:cNvSpPr>
            <a:spLocks noGrp="1"/>
          </p:cNvSpPr>
          <p:nvPr>
            <p:ph type="title"/>
          </p:nvPr>
        </p:nvSpPr>
        <p:spPr>
          <a:xfrm>
            <a:off x="1885950" y="826885"/>
            <a:ext cx="6713220" cy="1470427"/>
          </a:xfrm>
        </p:spPr>
        <p:txBody>
          <a:bodyPr>
            <a:normAutofit/>
          </a:bodyPr>
          <a:lstStyle/>
          <a:p>
            <a:r>
              <a:rPr lang="en-US" sz="4800" b="1">
                <a:solidFill>
                  <a:schemeClr val="tx2">
                    <a:lumMod val="20000"/>
                    <a:lumOff val="80000"/>
                  </a:schemeClr>
                </a:solidFill>
                <a:latin typeface="Times New Roman" panose="02020603050405020304" pitchFamily="18" charset="0"/>
                <a:cs typeface="Times New Roman" panose="02020603050405020304" pitchFamily="18" charset="0"/>
              </a:rPr>
              <a:t>Main Components</a:t>
            </a:r>
          </a:p>
        </p:txBody>
      </p:sp>
      <p:sp>
        <p:nvSpPr>
          <p:cNvPr id="19" name="Content Placeholder 18">
            <a:extLst>
              <a:ext uri="{FF2B5EF4-FFF2-40B4-BE49-F238E27FC236}">
                <a16:creationId xmlns:a16="http://schemas.microsoft.com/office/drawing/2014/main" id="{DDECB2F2-D09F-452A-842A-D0157AEAEA97}"/>
              </a:ext>
            </a:extLst>
          </p:cNvPr>
          <p:cNvSpPr>
            <a:spLocks noGrp="1"/>
          </p:cNvSpPr>
          <p:nvPr>
            <p:ph idx="1"/>
          </p:nvPr>
        </p:nvSpPr>
        <p:spPr>
          <a:xfrm>
            <a:off x="742950" y="1562099"/>
            <a:ext cx="10571133" cy="4296367"/>
          </a:xfrm>
        </p:spPr>
        <p:txBody>
          <a:bodyPr anchor="ctr">
            <a:normAutofit/>
          </a:bodyPr>
          <a:lstStyle/>
          <a:p>
            <a:pPr marL="514350" indent="-514350">
              <a:lnSpc>
                <a:spcPct val="100000"/>
              </a:lnSpc>
              <a:buFont typeface="+mj-lt"/>
              <a:buAutoNum type="arabicPeriod"/>
            </a:pPr>
            <a:r>
              <a:rPr lang="en-US" sz="2800" b="1">
                <a:solidFill>
                  <a:srgbClr val="002060"/>
                </a:solidFill>
                <a:latin typeface="Times New Roman" panose="02020603050405020304" pitchFamily="18" charset="0"/>
                <a:cs typeface="Times New Roman" panose="02020603050405020304" pitchFamily="18" charset="0"/>
              </a:rPr>
              <a:t>Perform a through research suggest the marketing availability which are needed for farmers.</a:t>
            </a:r>
          </a:p>
          <a:p>
            <a:pPr marL="514350" indent="-514350">
              <a:lnSpc>
                <a:spcPct val="100000"/>
              </a:lnSpc>
              <a:buFont typeface="+mj-lt"/>
              <a:buAutoNum type="arabicPeriod"/>
            </a:pPr>
            <a:r>
              <a:rPr lang="en-US" sz="2800" b="1">
                <a:solidFill>
                  <a:srgbClr val="002060"/>
                </a:solidFill>
                <a:latin typeface="Times New Roman" panose="02020603050405020304" pitchFamily="18" charset="0"/>
                <a:cs typeface="Times New Roman" panose="02020603050405020304" pitchFamily="18" charset="0"/>
              </a:rPr>
              <a:t>Find out the correct name of the product from farmers’ simple description.</a:t>
            </a:r>
          </a:p>
          <a:p>
            <a:pPr marL="514350" indent="-514350">
              <a:lnSpc>
                <a:spcPct val="100000"/>
              </a:lnSpc>
              <a:buFont typeface="+mj-lt"/>
              <a:buAutoNum type="arabicPeriod"/>
            </a:pPr>
            <a:r>
              <a:rPr lang="en-US" sz="2800" b="1">
                <a:solidFill>
                  <a:srgbClr val="002060"/>
                </a:solidFill>
                <a:latin typeface="Times New Roman" panose="02020603050405020304" pitchFamily="18" charset="0"/>
                <a:cs typeface="Times New Roman" panose="02020603050405020304" pitchFamily="18" charset="0"/>
              </a:rPr>
              <a:t>Analyze and suggest the solutions for some farming problems in understandable way.</a:t>
            </a:r>
          </a:p>
        </p:txBody>
      </p:sp>
    </p:spTree>
    <p:extLst>
      <p:ext uri="{BB962C8B-B14F-4D97-AF65-F5344CB8AC3E}">
        <p14:creationId xmlns:p14="http://schemas.microsoft.com/office/powerpoint/2010/main" val="398348183"/>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7A593F01-55C3-4E62-8566-347EBB68C920}"/>
              </a:ext>
            </a:extLst>
          </p:cNvPr>
          <p:cNvSpPr>
            <a:spLocks noGrp="1"/>
          </p:cNvSpPr>
          <p:nvPr>
            <p:ph type="title"/>
          </p:nvPr>
        </p:nvSpPr>
        <p:spPr>
          <a:xfrm>
            <a:off x="2001078" y="329184"/>
            <a:ext cx="9547794" cy="1380346"/>
          </a:xfrm>
        </p:spPr>
        <p:txBody>
          <a:bodyPr anchor="b">
            <a:normAutofit/>
          </a:bodyPr>
          <a:lstStyle/>
          <a:p>
            <a:pPr>
              <a:lnSpc>
                <a:spcPct val="90000"/>
              </a:lnSpc>
            </a:pPr>
            <a:r>
              <a:rPr lang="en-US" sz="4800" b="1">
                <a:solidFill>
                  <a:schemeClr val="tx2">
                    <a:lumMod val="20000"/>
                    <a:lumOff val="80000"/>
                  </a:schemeClr>
                </a:solidFill>
                <a:latin typeface="Times New Roman" panose="02020603050405020304" pitchFamily="18" charset="0"/>
                <a:cs typeface="Times New Roman" panose="02020603050405020304" pitchFamily="18" charset="0"/>
              </a:rPr>
              <a:t>Research Objectives</a:t>
            </a:r>
          </a:p>
        </p:txBody>
      </p:sp>
      <p:sp>
        <p:nvSpPr>
          <p:cNvPr id="15" name="Content Placeholder 2">
            <a:extLst>
              <a:ext uri="{FF2B5EF4-FFF2-40B4-BE49-F238E27FC236}">
                <a16:creationId xmlns:a16="http://schemas.microsoft.com/office/drawing/2014/main" id="{14BD63C7-2232-40C6-AEAF-883AB3D8AE6F}"/>
              </a:ext>
            </a:extLst>
          </p:cNvPr>
          <p:cNvSpPr>
            <a:spLocks noGrp="1"/>
          </p:cNvSpPr>
          <p:nvPr>
            <p:ph idx="1"/>
          </p:nvPr>
        </p:nvSpPr>
        <p:spPr>
          <a:xfrm>
            <a:off x="5297762" y="2706624"/>
            <a:ext cx="6251110" cy="3483864"/>
          </a:xfrm>
        </p:spPr>
        <p:txBody>
          <a:bodyPr>
            <a:normAutofit lnSpcReduction="10000"/>
          </a:bodyPr>
          <a:lstStyle/>
          <a:p>
            <a:r>
              <a:rPr lang="en-US" altLang="ko-KR" sz="3200">
                <a:latin typeface="Times New Roman" panose="02020603050405020304" pitchFamily="18" charset="0"/>
                <a:ea typeface="Roboto" panose="02000000000000000000" pitchFamily="2" charset="0"/>
                <a:cs typeface="Times New Roman" panose="02020603050405020304" pitchFamily="18" charset="0"/>
              </a:rPr>
              <a:t>Develop a chatbot to discuss the issues related to farming and suggest the best solutions for their farming problems in Natural Language Processing.</a:t>
            </a:r>
          </a:p>
          <a:p>
            <a:r>
              <a:rPr lang="en-US" altLang="ko-KR" sz="3200">
                <a:latin typeface="Times New Roman" panose="02020603050405020304" pitchFamily="18" charset="0"/>
                <a:cs typeface="Times New Roman" panose="02020603050405020304" pitchFamily="18" charset="0"/>
              </a:rPr>
              <a:t>Support farmers to make timely decision in farming.</a:t>
            </a:r>
            <a:endParaRPr lang="ko-KR" altLang="en-US" sz="3200">
              <a:latin typeface="Times New Roman" panose="02020603050405020304" pitchFamily="18" charset="0"/>
              <a:cs typeface="Times New Roman" panose="02020603050405020304" pitchFamily="18" charset="0"/>
            </a:endParaRPr>
          </a:p>
          <a:p>
            <a:endParaRPr lang="en-US" altLang="ko-KR" sz="3200">
              <a:latin typeface="Roboto" panose="02000000000000000000" pitchFamily="2" charset="0"/>
              <a:ea typeface="Roboto" panose="02000000000000000000" pitchFamily="2" charset="0"/>
              <a:cs typeface="Arial" pitchFamily="34" charset="0"/>
            </a:endParaRPr>
          </a:p>
          <a:p>
            <a:endParaRPr lang="en-US"/>
          </a:p>
        </p:txBody>
      </p:sp>
      <p:graphicFrame>
        <p:nvGraphicFramePr>
          <p:cNvPr id="5" name="Diagram 4">
            <a:extLst>
              <a:ext uri="{FF2B5EF4-FFF2-40B4-BE49-F238E27FC236}">
                <a16:creationId xmlns:a16="http://schemas.microsoft.com/office/drawing/2014/main" id="{FA9AC43E-78A5-4DD4-A4C9-D8306C1CF6B9}"/>
              </a:ext>
            </a:extLst>
          </p:cNvPr>
          <p:cNvGraphicFramePr/>
          <p:nvPr>
            <p:extLst/>
          </p:nvPr>
        </p:nvGraphicFramePr>
        <p:xfrm>
          <a:off x="190500" y="2247900"/>
          <a:ext cx="3657600" cy="4078332"/>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3070465978"/>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5AF52E0A-5C84-4F1D-B88A-C7103200D338}"/>
              </a:ext>
            </a:extLst>
          </p:cNvPr>
          <p:cNvSpPr>
            <a:spLocks noGrp="1"/>
          </p:cNvSpPr>
          <p:nvPr>
            <p:ph type="title"/>
          </p:nvPr>
        </p:nvSpPr>
        <p:spPr/>
        <p:txBody>
          <a:bodyPr/>
          <a:lstStyle/>
          <a:p>
            <a:r>
              <a:rPr lang="en-US" sz="4800" b="1">
                <a:solidFill>
                  <a:schemeClr val="tx2">
                    <a:lumMod val="20000"/>
                    <a:lumOff val="80000"/>
                  </a:schemeClr>
                </a:solidFill>
                <a:latin typeface="Times New Roman" panose="02020603050405020304" pitchFamily="18" charset="0"/>
                <a:cs typeface="Times New Roman" panose="02020603050405020304" pitchFamily="18" charset="0"/>
              </a:rPr>
              <a:t>Research Gap</a:t>
            </a:r>
          </a:p>
        </p:txBody>
      </p:sp>
      <p:graphicFrame>
        <p:nvGraphicFramePr>
          <p:cNvPr id="8" name="Content Placeholder 2">
            <a:extLst>
              <a:ext uri="{FF2B5EF4-FFF2-40B4-BE49-F238E27FC236}">
                <a16:creationId xmlns:a16="http://schemas.microsoft.com/office/drawing/2014/main" id="{1DC19F03-862D-4E8E-946D-E3706F1D1242}"/>
              </a:ext>
            </a:extLst>
          </p:cNvPr>
          <p:cNvGraphicFramePr>
            <a:graphicFrameLocks noGrp="1"/>
          </p:cNvGraphicFramePr>
          <p:nvPr>
            <p:ph sz="half" idx="1"/>
            <p:extLst>
              <p:ext uri="{D42A27DB-BD31-4B8C-83A1-F6EECF244321}">
                <p14:modId xmlns:p14="http://schemas.microsoft.com/office/powerpoint/2010/main" val="313470398"/>
              </p:ext>
            </p:extLst>
          </p:nvPr>
        </p:nvGraphicFramePr>
        <p:xfrm>
          <a:off x="503583" y="1929384"/>
          <a:ext cx="5936973" cy="4251960"/>
        </p:xfrm>
        <a:graphic>
          <a:graphicData uri="http://schemas.openxmlformats.org/drawingml/2006/diagram">
            <dgm:relIds xmlns:dgm="http://schemas.openxmlformats.org/drawingml/2006/diagram" r:dm="rId3" r:lo="rId4" r:qs="rId5" r:cs="rId6"/>
          </a:graphicData>
        </a:graphic>
      </p:graphicFrame>
      <p:sp>
        <p:nvSpPr>
          <p:cNvPr id="4" name="Content Placeholder 3">
            <a:extLst>
              <a:ext uri="{FF2B5EF4-FFF2-40B4-BE49-F238E27FC236}">
                <a16:creationId xmlns:a16="http://schemas.microsoft.com/office/drawing/2014/main" id="{38C9AEB9-78AB-458B-89BC-AAC81DDEA08A}"/>
              </a:ext>
            </a:extLst>
          </p:cNvPr>
          <p:cNvSpPr>
            <a:spLocks noGrp="1"/>
          </p:cNvSpPr>
          <p:nvPr>
            <p:ph sz="half" idx="2"/>
          </p:nvPr>
        </p:nvSpPr>
        <p:spPr>
          <a:xfrm>
            <a:off x="6440556" y="2419350"/>
            <a:ext cx="4913243" cy="3761994"/>
          </a:xfrm>
        </p:spPr>
        <p:txBody>
          <a:bodyPr/>
          <a:lstStyle/>
          <a:p>
            <a:pPr marL="0" indent="0">
              <a:buNone/>
            </a:pPr>
            <a:r>
              <a:rPr lang="en-US" altLang="ko-KR" sz="3200" b="1" u="sng">
                <a:solidFill>
                  <a:srgbClr val="002060"/>
                </a:solidFill>
                <a:latin typeface="Times New Roman" panose="02020603050405020304" pitchFamily="18" charset="0"/>
                <a:cs typeface="Times New Roman" panose="02020603050405020304" pitchFamily="18" charset="0"/>
              </a:rPr>
              <a:t>Creative Solution</a:t>
            </a:r>
            <a:endParaRPr lang="ko-KR" altLang="en-US" sz="3200" b="1" u="sng">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3200">
                <a:latin typeface="Times New Roman" panose="02020603050405020304" pitchFamily="18" charset="0"/>
                <a:cs typeface="Times New Roman" panose="02020603050405020304" pitchFamily="18" charset="0"/>
              </a:rPr>
              <a:t> </a:t>
            </a:r>
            <a:r>
              <a:rPr lang="en-US" altLang="ko-KR" sz="3200">
                <a:latin typeface="Times New Roman" panose="02020603050405020304" pitchFamily="18" charset="0"/>
                <a:ea typeface="Roboto" panose="02000000000000000000" pitchFamily="2" charset="0"/>
                <a:cs typeface="Times New Roman" panose="02020603050405020304" pitchFamily="18" charset="0"/>
              </a:rPr>
              <a:t>Using chatbot to typing their simple problem description.</a:t>
            </a:r>
          </a:p>
          <a:p>
            <a:pPr>
              <a:buFont typeface="Wingdings" panose="05000000000000000000" pitchFamily="2" charset="2"/>
              <a:buChar char="q"/>
            </a:pPr>
            <a:r>
              <a:rPr lang="en-US" sz="3200">
                <a:latin typeface="Times New Roman" panose="02020603050405020304" pitchFamily="18" charset="0"/>
                <a:cs typeface="Times New Roman" panose="02020603050405020304" pitchFamily="18" charset="0"/>
              </a:rPr>
              <a:t> </a:t>
            </a:r>
            <a:r>
              <a:rPr lang="en-US" altLang="ko-KR" sz="3200">
                <a:latin typeface="Times New Roman" panose="02020603050405020304" pitchFamily="18" charset="0"/>
                <a:ea typeface="Roboto" panose="02000000000000000000" pitchFamily="2" charset="0"/>
                <a:cs typeface="Times New Roman" panose="02020603050405020304" pitchFamily="18" charset="0"/>
              </a:rPr>
              <a:t>Providing correct solutions </a:t>
            </a:r>
            <a:r>
              <a:rPr lang="en-US" altLang="ko-KR" sz="3200" b="1">
                <a:latin typeface="Times New Roman" panose="02020603050405020304" pitchFamily="18" charset="0"/>
                <a:ea typeface="Roboto" panose="02000000000000000000" pitchFamily="2" charset="0"/>
                <a:cs typeface="Times New Roman" panose="02020603050405020304" pitchFamily="18" charset="0"/>
              </a:rPr>
              <a:t>in Natural Language Process.</a:t>
            </a:r>
            <a:endParaRPr lang="en-US" sz="3200" b="1">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7085868"/>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2B03F385-D6FA-45D0-86EB-895EB7A8A6DE}"/>
              </a:ext>
            </a:extLst>
          </p:cNvPr>
          <p:cNvSpPr>
            <a:spLocks noGrp="1"/>
          </p:cNvSpPr>
          <p:nvPr>
            <p:ph type="title"/>
          </p:nvPr>
        </p:nvSpPr>
        <p:spPr>
          <a:xfrm>
            <a:off x="838200" y="401221"/>
            <a:ext cx="10515600" cy="1348065"/>
          </a:xfrm>
        </p:spPr>
        <p:txBody>
          <a:bodyPr>
            <a:normAutofit/>
          </a:bodyPr>
          <a:lstStyle/>
          <a:p>
            <a:r>
              <a:rPr lang="en-US" sz="4800" b="1">
                <a:solidFill>
                  <a:schemeClr val="tx2">
                    <a:lumMod val="20000"/>
                    <a:lumOff val="80000"/>
                  </a:schemeClr>
                </a:solidFill>
                <a:latin typeface="Times New Roman" panose="02020603050405020304" pitchFamily="18" charset="0"/>
                <a:cs typeface="Times New Roman" panose="02020603050405020304" pitchFamily="18" charset="0"/>
              </a:rPr>
              <a:t>Functional Requirement</a:t>
            </a:r>
          </a:p>
        </p:txBody>
      </p:sp>
      <p:sp>
        <p:nvSpPr>
          <p:cNvPr id="3" name="Content Placeholder 2">
            <a:extLst>
              <a:ext uri="{FF2B5EF4-FFF2-40B4-BE49-F238E27FC236}">
                <a16:creationId xmlns:a16="http://schemas.microsoft.com/office/drawing/2014/main" id="{1930A027-2087-4152-AE96-A15EB164AD8F}"/>
              </a:ext>
            </a:extLst>
          </p:cNvPr>
          <p:cNvSpPr>
            <a:spLocks noGrp="1"/>
          </p:cNvSpPr>
          <p:nvPr>
            <p:ph idx="1"/>
          </p:nvPr>
        </p:nvSpPr>
        <p:spPr>
          <a:xfrm>
            <a:off x="838200" y="2586789"/>
            <a:ext cx="10515600" cy="3590174"/>
          </a:xfrm>
        </p:spPr>
        <p:txBody>
          <a:bodyPr>
            <a:normAutofit/>
          </a:bodyPr>
          <a:lstStyle/>
          <a:p>
            <a:r>
              <a:rPr lang="en-US" sz="3600" b="1">
                <a:latin typeface="Times New Roman" panose="02020603050405020304" pitchFamily="18" charset="0"/>
                <a:ea typeface="Roboto" panose="020b0604020202020204" charset="0"/>
                <a:cs typeface="Times New Roman" panose="02020603050405020304" pitchFamily="18" charset="0"/>
              </a:rPr>
              <a:t>Providing suggestions for farming problems in Natural Language Process.</a:t>
            </a:r>
          </a:p>
          <a:p>
            <a:r>
              <a:rPr lang="en-US" sz="3600" b="1">
                <a:latin typeface="Times New Roman" panose="02020603050405020304" pitchFamily="18" charset="0"/>
                <a:ea typeface="Roboto" panose="020b0604020202020204" charset="0"/>
                <a:cs typeface="Times New Roman" panose="02020603050405020304" pitchFamily="18" charset="0"/>
              </a:rPr>
              <a:t>Getting keywords from disease description providing diseases names and suggestions.</a:t>
            </a:r>
          </a:p>
          <a:p>
            <a:pPr marL="0" indent="0">
              <a:buNone/>
            </a:pPr>
            <a:endParaRPr lang="en-US" sz="3600" b="1">
              <a:latin typeface="Roboto" panose="020b0604020202020204" charset="0"/>
              <a:ea typeface="Roboto" panose="020b0604020202020204" charset="0"/>
            </a:endParaRPr>
          </a:p>
          <a:p>
            <a:pPr marL="0" indent="0">
              <a:buNone/>
            </a:pPr>
            <a:endParaRPr lang="en-US">
              <a:latin typeface="Roboto" panose="020b0604020202020204" charset="0"/>
              <a:ea typeface="Roboto" panose="020b0604020202020204" charset="0"/>
            </a:endParaRPr>
          </a:p>
          <a:p>
            <a:endParaRPr lang="en-US"/>
          </a:p>
        </p:txBody>
      </p:sp>
    </p:spTree>
    <p:extLst>
      <p:ext uri="{BB962C8B-B14F-4D97-AF65-F5344CB8AC3E}">
        <p14:creationId xmlns:p14="http://schemas.microsoft.com/office/powerpoint/2010/main" val="4077672198"/>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2A4C11C0-9458-44AA-961E-D5AA11BE53E4}"/>
              </a:ext>
            </a:extLst>
          </p:cNvPr>
          <p:cNvSpPr>
            <a:spLocks noGrp="1"/>
          </p:cNvSpPr>
          <p:nvPr>
            <p:ph idx="1"/>
          </p:nvPr>
        </p:nvSpPr>
        <p:spPr>
          <a:xfrm>
            <a:off x="304800" y="1143000"/>
            <a:ext cx="11684000" cy="5181600"/>
          </a:xfrm>
        </p:spPr>
        <p:txBody>
          <a:bodyPr>
            <a:normAutofit/>
          </a:bodyPr>
          <a:lstStyle/>
          <a:p>
            <a:pPr marL="457200" lvl="1" indent="0">
              <a:buNone/>
            </a:pPr>
            <a:endParaRPr lang="en-US">
              <a:solidFill>
                <a:schemeClr val="tx1">
                  <a:lumMod val="65000"/>
                  <a:lumOff val="35000"/>
                </a:schemeClr>
              </a:solidFill>
            </a:endParaRPr>
          </a:p>
          <a:p>
            <a:pPr lvl="1"/>
            <a:r>
              <a:rPr lang="en-US">
                <a:solidFill>
                  <a:schemeClr val="tx1">
                    <a:lumMod val="65000"/>
                    <a:lumOff val="35000"/>
                  </a:schemeClr>
                </a:solidFill>
              </a:rPr>
              <a:t>Objectives</a:t>
            </a:r>
          </a:p>
          <a:p>
            <a:pPr marL="457200" lvl="1" indent="0">
              <a:buNone/>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Build a platform to help local farmers to perform online e-commerce transactions without any difficulties.</a:t>
            </a:r>
          </a:p>
          <a:p>
            <a:pPr marL="457200" lvl="1" indent="0">
              <a:buNone/>
            </a:pPr>
            <a:endParaRPr lang="en-US" sz="1800">
              <a:effectLst/>
              <a:latin typeface="Calibri" panose="020f0502020204030204" pitchFamily="34" charset="0"/>
              <a:ea typeface="Calibri" panose="020f0502020204030204" pitchFamily="34" charset="0"/>
              <a:cs typeface="Latha" panose="020b0604020202020204" pitchFamily="34" charset="0"/>
            </a:endParaRPr>
          </a:p>
          <a:p>
            <a:pPr>
              <a:lnSpc>
                <a:spcPct val="115000"/>
              </a:lnSpc>
              <a:spcAft>
                <a:spcPts val="1000"/>
              </a:spcAft>
              <a:buFont typeface="Wingdings" panose="05000000000000000000" pitchFamily="2" charset="2"/>
              <a:buChar char="Ø"/>
            </a:pPr>
            <a:r>
              <a:rPr lang="en-US" sz="1800" b="1">
                <a:effectLst/>
                <a:latin typeface="Calibri" panose="020f0502020204030204" pitchFamily="34" charset="0"/>
                <a:ea typeface="Calibri" panose="020f0502020204030204" pitchFamily="34" charset="0"/>
                <a:cs typeface="Latha" panose="020b0604020202020204" pitchFamily="34" charset="0"/>
              </a:rPr>
              <a:t>Sub Objective 1: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Build an AI based voice recognition which identifies old tools and vegetables.</a:t>
            </a:r>
            <a:endParaRPr lang="en-US" sz="1800">
              <a:effectLst/>
              <a:latin typeface="Calibri" panose="020f0502020204030204" pitchFamily="34" charset="0"/>
              <a:ea typeface="Calibri" panose="020f0502020204030204" pitchFamily="34" charset="0"/>
              <a:cs typeface="Latha" panose="020b0604020202020204" pitchFamily="34" charset="0"/>
            </a:endParaRPr>
          </a:p>
          <a:p>
            <a:pPr>
              <a:lnSpc>
                <a:spcPct val="115000"/>
              </a:lnSpc>
              <a:spcAft>
                <a:spcPts val="1000"/>
              </a:spcAft>
              <a:buFont typeface="Wingdings" panose="05000000000000000000" pitchFamily="2" charset="2"/>
              <a:buChar char="Ø"/>
            </a:pPr>
            <a:r>
              <a:rPr lang="en-US" sz="1800" b="1">
                <a:effectLst/>
                <a:latin typeface="Calibri" panose="020f0502020204030204" pitchFamily="34" charset="0"/>
                <a:ea typeface="Calibri" panose="020f0502020204030204" pitchFamily="34" charset="0"/>
                <a:cs typeface="Latha" panose="020b0604020202020204" pitchFamily="34" charset="0"/>
              </a:rPr>
              <a:t>Sub Objective 2: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Build an vegetable recommendation for  cultivation</a:t>
            </a:r>
            <a:endParaRPr lang="en-US" sz="1800">
              <a:effectLst/>
              <a:latin typeface="Calibri" panose="020f0502020204030204" pitchFamily="34" charset="0"/>
              <a:ea typeface="Calibri" panose="020f0502020204030204" pitchFamily="34" charset="0"/>
              <a:cs typeface="Latha" panose="020b0604020202020204" pitchFamily="34" charset="0"/>
            </a:endParaRPr>
          </a:p>
          <a:p>
            <a:pPr>
              <a:lnSpc>
                <a:spcPct val="115000"/>
              </a:lnSpc>
              <a:spcAft>
                <a:spcPts val="1000"/>
              </a:spcAft>
              <a:buFont typeface="Wingdings" panose="05000000000000000000" pitchFamily="2" charset="2"/>
              <a:buChar char="Ø"/>
            </a:pPr>
            <a:r>
              <a:rPr lang="en-US" sz="1800" b="1">
                <a:effectLst/>
                <a:latin typeface="Calibri" panose="020f0502020204030204" pitchFamily="34" charset="0"/>
                <a:ea typeface="Calibri" panose="020f0502020204030204" pitchFamily="34" charset="0"/>
                <a:cs typeface="Latha" panose="020b0604020202020204" pitchFamily="34" charset="0"/>
              </a:rPr>
              <a:t>Sub Objective 3: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Build a chat bot to assist the users who doesn’t know the names of the tools used in agriculture</a:t>
            </a:r>
            <a:endParaRPr lang="en-US" sz="1800">
              <a:effectLst/>
              <a:latin typeface="Calibri" panose="020f0502020204030204" pitchFamily="34" charset="0"/>
              <a:ea typeface="Calibri" panose="020f0502020204030204" pitchFamily="34" charset="0"/>
              <a:cs typeface="Latha" panose="020b0604020202020204" pitchFamily="34" charset="0"/>
            </a:endParaRPr>
          </a:p>
          <a:p>
            <a:pPr>
              <a:lnSpc>
                <a:spcPct val="115000"/>
              </a:lnSpc>
              <a:spcAft>
                <a:spcPts val="1000"/>
              </a:spcAft>
              <a:buFont typeface="Wingdings" panose="05000000000000000000" pitchFamily="2" charset="2"/>
              <a:buChar char="Ø"/>
            </a:pPr>
            <a:r>
              <a:rPr lang="en-US" sz="1800" b="1">
                <a:effectLst/>
                <a:latin typeface="Calibri" panose="020f0502020204030204" pitchFamily="34" charset="0"/>
                <a:ea typeface="Calibri" panose="020f0502020204030204" pitchFamily="34" charset="0"/>
                <a:cs typeface="Latha" panose="020b0604020202020204" pitchFamily="34" charset="0"/>
              </a:rPr>
              <a:t>Sub Objective 4: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Dynamic prizing for vegetables.</a:t>
            </a:r>
            <a:endParaRPr lang="en-US" sz="1800">
              <a:effectLst/>
              <a:latin typeface="Calibri" panose="020f0502020204030204" pitchFamily="34" charset="0"/>
              <a:ea typeface="Calibri" panose="020f0502020204030204" pitchFamily="34" charset="0"/>
              <a:cs typeface="Latha" panose="020b0604020202020204" pitchFamily="34" charset="0"/>
            </a:endParaRPr>
          </a:p>
          <a:p>
            <a:pPr marL="457200" lvl="1" indent="0">
              <a:buNone/>
            </a:pPr>
            <a:endParaRPr lang="en-US">
              <a:solidFill>
                <a:schemeClr val="tx1">
                  <a:lumMod val="65000"/>
                  <a:lumOff val="35000"/>
                </a:schemeClr>
              </a:solidFill>
            </a:endParaRPr>
          </a:p>
          <a:p>
            <a:pPr marL="457200" lvl="1" indent="0">
              <a:buNone/>
            </a:pPr>
            <a:r>
              <a:rPr lang="en-US">
                <a:solidFill>
                  <a:schemeClr val="tx1">
                    <a:lumMod val="65000"/>
                    <a:lumOff val="35000"/>
                  </a:schemeClr>
                </a:solidFill>
              </a:rPr>
              <a:t>  </a:t>
            </a:r>
          </a:p>
          <a:p>
            <a:pPr lvl="1"/>
            <a:endParaRPr lang="en-US">
              <a:solidFill>
                <a:schemeClr val="tx1">
                  <a:lumMod val="65000"/>
                  <a:lumOff val="35000"/>
                </a:schemeClr>
              </a:solidFill>
            </a:endParaRPr>
          </a:p>
          <a:p>
            <a:pPr lvl="1"/>
            <a:endParaRPr lang="en-US">
              <a:solidFill>
                <a:srgbClr val="FF0000"/>
              </a:solidFill>
            </a:endParaRPr>
          </a:p>
        </p:txBody>
      </p:sp>
    </p:spTree>
    <p:extLst>
      <p:ext uri="{BB962C8B-B14F-4D97-AF65-F5344CB8AC3E}">
        <p14:creationId xmlns:p14="http://schemas.microsoft.com/office/powerpoint/2010/main" val="1073071920"/>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58051D9-4591-4999-89AF-A33B74F4E72E}"/>
              </a:ext>
            </a:extLst>
          </p:cNvPr>
          <p:cNvSpPr>
            <a:spLocks noGrp="1"/>
          </p:cNvSpPr>
          <p:nvPr>
            <p:ph type="title"/>
          </p:nvPr>
        </p:nvSpPr>
        <p:spPr>
          <a:xfrm>
            <a:off x="2040834" y="1478282"/>
            <a:ext cx="8507897" cy="45719"/>
          </a:xfrm>
          <a:noFill/>
        </p:spPr>
        <p:txBody>
          <a:bodyPr anchor="ctr">
            <a:noAutofit/>
          </a:bodyPr>
          <a:lstStyle/>
          <a:p>
            <a:r>
              <a:rPr lang="en-US" sz="4800" b="1">
                <a:solidFill>
                  <a:schemeClr val="tx2">
                    <a:lumMod val="20000"/>
                    <a:lumOff val="80000"/>
                  </a:schemeClr>
                </a:solidFill>
                <a:latin typeface="Times New Roman" panose="02020603050405020304" pitchFamily="18" charset="0"/>
                <a:cs typeface="Times New Roman" panose="02020603050405020304" pitchFamily="18" charset="0"/>
              </a:rPr>
              <a:t>Non-Functional Requirement</a:t>
            </a:r>
          </a:p>
        </p:txBody>
      </p:sp>
      <p:sp>
        <p:nvSpPr>
          <p:cNvPr id="13" name="Content Placeholder 2">
            <a:extLst>
              <a:ext uri="{FF2B5EF4-FFF2-40B4-BE49-F238E27FC236}">
                <a16:creationId xmlns:a16="http://schemas.microsoft.com/office/drawing/2014/main" id="{C64E7D7A-AE5B-409D-81E4-56485C0EB651}"/>
              </a:ext>
            </a:extLst>
          </p:cNvPr>
          <p:cNvSpPr>
            <a:spLocks noGrp="1"/>
          </p:cNvSpPr>
          <p:nvPr>
            <p:ph idx="1"/>
          </p:nvPr>
        </p:nvSpPr>
        <p:spPr>
          <a:xfrm>
            <a:off x="841249" y="2281767"/>
            <a:ext cx="3840479" cy="4576233"/>
          </a:xfrm>
        </p:spPr>
        <p:txBody>
          <a:bodyPr anchor="ctr">
            <a:normAutofit/>
          </a:bodyPr>
          <a:lstStyle/>
          <a:p>
            <a:pPr>
              <a:lnSpc>
                <a:spcPct val="100000"/>
              </a:lnSpc>
            </a:pPr>
            <a:r>
              <a:rPr lang="en-US" sz="2400" b="1">
                <a:latin typeface="Times New Roman" panose="02020603050405020304" pitchFamily="18" charset="0"/>
                <a:cs typeface="Times New Roman" panose="02020603050405020304" pitchFamily="18" charset="0"/>
              </a:rPr>
              <a:t>Less manual work</a:t>
            </a:r>
            <a:endParaRPr lang="en-US" sz="2400">
              <a:latin typeface="Times New Roman" panose="02020603050405020304" pitchFamily="18" charset="0"/>
              <a:cs typeface="Times New Roman" panose="02020603050405020304" pitchFamily="18" charset="0"/>
            </a:endParaRPr>
          </a:p>
          <a:p>
            <a:pPr>
              <a:lnSpc>
                <a:spcPct val="100000"/>
              </a:lnSpc>
            </a:pPr>
            <a:endParaRPr lang="en-US" sz="2400">
              <a:latin typeface="Times New Roman" panose="02020603050405020304" pitchFamily="18" charset="0"/>
              <a:cs typeface="Times New Roman" panose="02020603050405020304" pitchFamily="18" charset="0"/>
            </a:endParaRPr>
          </a:p>
          <a:p>
            <a:pPr lvl="0"/>
            <a:r>
              <a:rPr lang="en-US" sz="2400" b="1">
                <a:latin typeface="Times New Roman" panose="02020603050405020304" pitchFamily="18" charset="0"/>
                <a:cs typeface="Times New Roman" panose="02020603050405020304" pitchFamily="18" charset="0"/>
              </a:rPr>
              <a:t>Time Management </a:t>
            </a:r>
            <a:r>
              <a:rPr lang="en-US" sz="2400">
                <a:latin typeface="Times New Roman" panose="02020603050405020304" pitchFamily="18" charset="0"/>
                <a:cs typeface="Times New Roman" panose="02020603050405020304" pitchFamily="18" charset="0"/>
              </a:rPr>
              <a:t>– Take less time to getting products, diseases names and their description.</a:t>
            </a:r>
            <a:endParaRPr lang="en-US" sz="2400" b="1">
              <a:latin typeface="Times New Roman" panose="02020603050405020304" pitchFamily="18" charset="0"/>
              <a:cs typeface="Times New Roman" panose="02020603050405020304" pitchFamily="18" charset="0"/>
            </a:endParaRPr>
          </a:p>
          <a:p>
            <a:pPr marL="0" indent="0">
              <a:lnSpc>
                <a:spcPct val="100000"/>
              </a:lnSpc>
              <a:buNone/>
            </a:pPr>
            <a:endParaRPr lang="en-US" sz="2400">
              <a:latin typeface="Times New Roman" panose="02020603050405020304" pitchFamily="18" charset="0"/>
              <a:cs typeface="Times New Roman" panose="02020603050405020304" pitchFamily="18" charset="0"/>
            </a:endParaRPr>
          </a:p>
          <a:p>
            <a:pPr>
              <a:lnSpc>
                <a:spcPct val="100000"/>
              </a:lnSpc>
            </a:pPr>
            <a:r>
              <a:rPr lang="en-US" sz="2400" b="1">
                <a:latin typeface="Times New Roman" panose="02020603050405020304" pitchFamily="18" charset="0"/>
                <a:cs typeface="Times New Roman" panose="02020603050405020304" pitchFamily="18" charset="0"/>
              </a:rPr>
              <a:t>Decisions </a:t>
            </a:r>
            <a:r>
              <a:rPr lang="en-US" sz="2400">
                <a:latin typeface="Times New Roman" panose="02020603050405020304" pitchFamily="18" charset="0"/>
                <a:cs typeface="Times New Roman" panose="02020603050405020304" pitchFamily="18" charset="0"/>
              </a:rPr>
              <a:t>– Coming out to the correct solutions from different farming issues.</a:t>
            </a:r>
          </a:p>
          <a:p>
            <a:pPr>
              <a:lnSpc>
                <a:spcPct val="100000"/>
              </a:lnSpc>
            </a:pPr>
            <a:endParaRPr lang="en-US" sz="2400"/>
          </a:p>
        </p:txBody>
      </p:sp>
      <p:pic>
        <p:nvPicPr>
          <p:cNvPr id="4" name="Picture 3">
            <a:extLst>
              <a:ext uri="{FF2B5EF4-FFF2-40B4-BE49-F238E27FC236}">
                <a16:creationId xmlns:a16="http://schemas.microsoft.com/office/drawing/2014/main" id="{2BEFA5E7-50A3-433A-AFDC-1DAA1C2AED84}"/>
              </a:ext>
            </a:extLst>
          </p:cNvPr>
          <p:cNvPicPr>
            <a:picLocks noChangeAspect="1"/>
          </p:cNvPicPr>
          <p:nvPr/>
        </p:nvPicPr>
        <p:blipFill>
          <a:blip r:embed="rId2">
            <a:extLst>
              <a:ext uri="{28A0092B-C50C-407E-A947-70E740481C1C}">
                <a14:useLocalDpi xmlns:a14="http://schemas.microsoft.com/office/drawing/2010/main" val="0"/>
              </a:ext>
            </a:extLst>
          </a:blip>
          <a:srcRect l="14972" t="1" r="14797" b="13195"/>
          <a:stretch>
            <a:fillRect/>
          </a:stretch>
        </p:blipFill>
        <p:spPr>
          <a:xfrm>
            <a:off x="6228523" y="2554406"/>
            <a:ext cx="4320208" cy="3051264"/>
          </a:xfrm>
          <a:prstGeom prst="rect">
            <a:avLst/>
          </a:prstGeom>
          <a:ln>
            <a:solidFill>
              <a:schemeClr val="tx2">
                <a:lumMod val="75000"/>
              </a:schemeClr>
            </a:solidFill>
          </a:ln>
          <a:effectLst>
            <a:glow rad="228600">
              <a:schemeClr val="accent6">
                <a:satMod val="175000"/>
                <a:alpha val="40000"/>
              </a:schemeClr>
            </a:glow>
          </a:effectLst>
        </p:spPr>
      </p:pic>
    </p:spTree>
    <p:extLst>
      <p:ext uri="{BB962C8B-B14F-4D97-AF65-F5344CB8AC3E}">
        <p14:creationId xmlns:p14="http://schemas.microsoft.com/office/powerpoint/2010/main" val="3854737748"/>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7D6530BD-FB93-4074-9E0B-AED151AD32B1}"/>
              </a:ext>
            </a:extLst>
          </p:cNvPr>
          <p:cNvSpPr>
            <a:spLocks noGrp="1"/>
          </p:cNvSpPr>
          <p:nvPr>
            <p:ph type="title"/>
          </p:nvPr>
        </p:nvSpPr>
        <p:spPr/>
        <p:txBody>
          <a:bodyPr/>
          <a:lstStyle/>
          <a:p>
            <a:r>
              <a:rPr lang="en-US" sz="4800" b="1">
                <a:solidFill>
                  <a:schemeClr val="tx2">
                    <a:lumMod val="20000"/>
                    <a:lumOff val="80000"/>
                  </a:schemeClr>
                </a:solidFill>
                <a:latin typeface="Times New Roman" panose="02020603050405020304" pitchFamily="18" charset="0"/>
                <a:cs typeface="Times New Roman" panose="02020603050405020304" pitchFamily="18" charset="0"/>
              </a:rPr>
              <a:t>Technologies</a:t>
            </a:r>
          </a:p>
        </p:txBody>
      </p:sp>
      <p:sp>
        <p:nvSpPr>
          <p:cNvPr id="3" name="Content Placeholder 2">
            <a:extLst>
              <a:ext uri="{FF2B5EF4-FFF2-40B4-BE49-F238E27FC236}">
                <a16:creationId xmlns:a16="http://schemas.microsoft.com/office/drawing/2014/main" id="{C4D8D7C2-7DA7-48E1-B649-F30B5E1EEAB9}"/>
              </a:ext>
            </a:extLst>
          </p:cNvPr>
          <p:cNvSpPr>
            <a:spLocks noGrp="1"/>
          </p:cNvSpPr>
          <p:nvPr>
            <p:ph idx="1"/>
          </p:nvPr>
        </p:nvSpPr>
        <p:spPr/>
        <p:txBody>
          <a:bodyPr/>
          <a:lstStyle/>
          <a:p>
            <a:pPr>
              <a:buFont typeface="Wingdings" panose="05000000000000000000" pitchFamily="2" charset="2"/>
              <a:buChar char="§"/>
            </a:pPr>
            <a:r>
              <a:rPr lang="en-US" sz="2800">
                <a:latin typeface="Times New Roman" panose="02020603050405020304" pitchFamily="18" charset="0"/>
                <a:cs typeface="Times New Roman" panose="02020603050405020304" pitchFamily="18" charset="0"/>
              </a:rPr>
              <a:t>Python</a:t>
            </a:r>
          </a:p>
          <a:p>
            <a:pPr>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800">
                <a:latin typeface="Times New Roman" panose="02020603050405020304" pitchFamily="18" charset="0"/>
                <a:cs typeface="Times New Roman" panose="02020603050405020304" pitchFamily="18" charset="0"/>
              </a:rPr>
              <a:t>Firebase</a:t>
            </a:r>
          </a:p>
          <a:p>
            <a:pPr marL="0" indent="0">
              <a:buNone/>
            </a:pPr>
            <a:r>
              <a:rPr lang="en-US">
                <a:latin typeface="Times New Roman" panose="02020603050405020304" pitchFamily="18" charset="0"/>
                <a:cs typeface="Times New Roman" panose="02020603050405020304" pitchFamily="18" charset="0"/>
              </a:rPr>
              <a:t>                      </a:t>
            </a:r>
          </a:p>
        </p:txBody>
      </p:sp>
      <p:pic>
        <p:nvPicPr>
          <p:cNvPr id="5" name="Picture 4" descr="A close up of a logo&#10;&#10;Description automatically generated">
            <a:extLst>
              <a:ext uri="{FF2B5EF4-FFF2-40B4-BE49-F238E27FC236}">
                <a16:creationId xmlns:a16="http://schemas.microsoft.com/office/drawing/2014/main" id="{265AC9B2-DA99-48C4-A3BD-1ED5B20D3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935" y="2438179"/>
            <a:ext cx="2042622" cy="1396793"/>
          </a:xfrm>
          <a:prstGeom prst="rect">
            <a:avLst/>
          </a:prstGeom>
        </p:spPr>
      </p:pic>
      <p:pic>
        <p:nvPicPr>
          <p:cNvPr id="7" name="Picture 6" descr="Icon&#10;&#10;Description automatically generated">
            <a:extLst>
              <a:ext uri="{FF2B5EF4-FFF2-40B4-BE49-F238E27FC236}">
                <a16:creationId xmlns:a16="http://schemas.microsoft.com/office/drawing/2014/main" id="{567E0E1A-FC9F-4E38-AB89-4E85121A3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935" y="3946704"/>
            <a:ext cx="1596660" cy="1596660"/>
          </a:xfrm>
          <a:prstGeom prst="rect">
            <a:avLst/>
          </a:prstGeom>
        </p:spPr>
      </p:pic>
    </p:spTree>
    <p:extLst>
      <p:ext uri="{BB962C8B-B14F-4D97-AF65-F5344CB8AC3E}">
        <p14:creationId xmlns:p14="http://schemas.microsoft.com/office/powerpoint/2010/main" val="3079648021"/>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849E7CC0-ADC9-4B6E-9F35-E07B32C5A1AD}"/>
              </a:ext>
            </a:extLst>
          </p:cNvPr>
          <p:cNvSpPr>
            <a:spLocks noGrp="1"/>
          </p:cNvSpPr>
          <p:nvPr>
            <p:ph sz="half" idx="1"/>
          </p:nvPr>
        </p:nvSpPr>
        <p:spPr>
          <a:xfrm>
            <a:off x="838200" y="1139483"/>
            <a:ext cx="4151243" cy="5323215"/>
          </a:xfrm>
        </p:spPr>
        <p:txBody>
          <a:bodyPr/>
          <a:lstStyle/>
          <a:p>
            <a:pPr marL="0" indent="0">
              <a:buNone/>
            </a:pPr>
            <a:r>
              <a:rPr lang="en-US" sz="4000" b="1">
                <a:solidFill>
                  <a:schemeClr val="tx2">
                    <a:lumMod val="20000"/>
                    <a:lumOff val="80000"/>
                  </a:schemeClr>
                </a:solidFill>
                <a:latin typeface="Times New Roman" panose="02020603050405020304" pitchFamily="18" charset="0"/>
                <a:cs typeface="Times New Roman" panose="02020603050405020304" pitchFamily="18" charset="0"/>
              </a:rPr>
              <a:t>Problem</a:t>
            </a:r>
          </a:p>
          <a:p>
            <a:pPr marL="0" indent="0">
              <a:buNone/>
            </a:pPr>
            <a:endParaRPr lang="en-US" sz="200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a:latin typeface="Times New Roman" panose="02020603050405020304" pitchFamily="18" charset="0"/>
                <a:ea typeface="Roboto" panose="02000000000000000000" pitchFamily="2" charset="0"/>
                <a:cs typeface="Times New Roman" panose="02020603050405020304" pitchFamily="18" charset="0"/>
              </a:rPr>
              <a:t>Farmers confuse their plants affected by some new diseases.</a:t>
            </a:r>
          </a:p>
          <a:p>
            <a:pPr>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Farmers don’t have any resources to get new product names in their familiar language.</a:t>
            </a:r>
          </a:p>
          <a:p>
            <a:pPr>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GB" sz="2400">
              <a:latin typeface="Times New Roman" panose="02020603050405020304" pitchFamily="18" charset="0"/>
              <a:ea typeface="Roboto" panose="020b0604020202020204" charset="0"/>
              <a:cs typeface="Times New Roman" panose="02020603050405020304" pitchFamily="18" charset="0"/>
            </a:endParaRPr>
          </a:p>
          <a:p>
            <a:pPr marL="0" indent="0">
              <a:buNone/>
            </a:pPr>
            <a:endParaRPr lang="en-US" sz="2000">
              <a:latin typeface="+mj-lt"/>
            </a:endParaRPr>
          </a:p>
        </p:txBody>
      </p:sp>
      <p:sp>
        <p:nvSpPr>
          <p:cNvPr id="4" name="Content Placeholder 3">
            <a:extLst>
              <a:ext uri="{FF2B5EF4-FFF2-40B4-BE49-F238E27FC236}">
                <a16:creationId xmlns:a16="http://schemas.microsoft.com/office/drawing/2014/main" id="{B64721EC-1BA4-4E1E-A20E-8BCCE910435D}"/>
              </a:ext>
            </a:extLst>
          </p:cNvPr>
          <p:cNvSpPr>
            <a:spLocks noGrp="1"/>
          </p:cNvSpPr>
          <p:nvPr>
            <p:ph sz="half" idx="2"/>
          </p:nvPr>
        </p:nvSpPr>
        <p:spPr>
          <a:xfrm>
            <a:off x="4989443" y="1192287"/>
            <a:ext cx="4151243" cy="5323215"/>
          </a:xfrm>
        </p:spPr>
        <p:txBody>
          <a:bodyPr/>
          <a:lstStyle/>
          <a:p>
            <a:pPr marL="0" indent="0">
              <a:buNone/>
            </a:pPr>
            <a:r>
              <a:rPr lang="en-US" sz="4000" b="1">
                <a:solidFill>
                  <a:schemeClr val="tx2">
                    <a:lumMod val="20000"/>
                    <a:lumOff val="80000"/>
                  </a:schemeClr>
                </a:solidFill>
                <a:latin typeface="Times New Roman" panose="02020603050405020304" pitchFamily="18" charset="0"/>
                <a:cs typeface="Times New Roman" panose="02020603050405020304" pitchFamily="18" charset="0"/>
              </a:rPr>
              <a:t>Solution</a:t>
            </a:r>
          </a:p>
          <a:p>
            <a:pPr marL="0" indent="0">
              <a:buNone/>
            </a:pPr>
            <a:endParaRPr lang="en-US" sz="200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2400">
                <a:latin typeface="Times New Roman" panose="02020603050405020304" pitchFamily="18" charset="0"/>
                <a:ea typeface="Roboto" panose="020b0604020202020204" charset="0"/>
                <a:cs typeface="Times New Roman" panose="02020603050405020304" pitchFamily="18" charset="0"/>
              </a:rPr>
              <a:t>Quickly providing correct suggestions.</a:t>
            </a:r>
          </a:p>
          <a:p>
            <a:pPr>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Automatically suggesting new ideas related to the season and current location.</a:t>
            </a:r>
            <a:endParaRPr lang="en-GB" sz="2400">
              <a:latin typeface="Times New Roman" panose="02020603050405020304" pitchFamily="18" charset="0"/>
              <a:ea typeface="Roboto" panose="020b0604020202020204" charset="0"/>
              <a:cs typeface="Times New Roman" panose="02020603050405020304" pitchFamily="18" charset="0"/>
            </a:endParaRPr>
          </a:p>
          <a:p>
            <a:endParaRPr lang="en-GB" sz="2400">
              <a:latin typeface="Times New Roman" panose="02020603050405020304" pitchFamily="18" charset="0"/>
              <a:ea typeface="Roboto" panose="020b0604020202020204" charset="0"/>
              <a:cs typeface="Times New Roman" panose="02020603050405020304" pitchFamily="18" charset="0"/>
            </a:endParaRPr>
          </a:p>
          <a:p>
            <a:pPr>
              <a:buFont typeface="Wingdings" panose="05000000000000000000" pitchFamily="2" charset="2"/>
              <a:buChar char="ü"/>
            </a:pPr>
            <a:endParaRPr lang="en-US" sz="2000">
              <a:latin typeface="Times New Roman" panose="02020603050405020304" pitchFamily="18" charset="0"/>
              <a:cs typeface="Times New Roman" panose="02020603050405020304" pitchFamily="18" charset="0"/>
            </a:endParaRPr>
          </a:p>
          <a:p>
            <a:pPr marL="0" indent="0">
              <a:buNone/>
            </a:pPr>
            <a:endParaRPr lang="en-US">
              <a:latin typeface="+mj-lt"/>
            </a:endParaRPr>
          </a:p>
        </p:txBody>
      </p:sp>
      <p:pic>
        <p:nvPicPr>
          <p:cNvPr id="5" name="Picture 4">
            <a:extLst>
              <a:ext uri="{FF2B5EF4-FFF2-40B4-BE49-F238E27FC236}">
                <a16:creationId xmlns:a16="http://schemas.microsoft.com/office/drawing/2014/main" id="{483697AA-26FF-42C4-B362-94495FADC1A2}"/>
              </a:ext>
            </a:extLst>
          </p:cNvPr>
          <p:cNvPicPr>
            <a:picLocks noChangeAspect="1"/>
          </p:cNvPicPr>
          <p:nvPr/>
        </p:nvPicPr>
        <p:blipFill>
          <a:blip r:embed="rId2"/>
          <a:srcRect l="62661" r="1293" b="2"/>
          <a:stretch>
            <a:fillRect/>
          </a:stretch>
        </p:blipFill>
        <p:spPr>
          <a:xfrm>
            <a:off x="9441652" y="2471940"/>
            <a:ext cx="2358215" cy="399075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930823522"/>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xfrm>
      </p:grpSpPr>
      <p:sp>
        <p:nvSpPr>
          <p:cNvPr id="2" name="Title 1">
            <a:extLst>
              <a:ext uri="{FF2B5EF4-FFF2-40B4-BE49-F238E27FC236}">
                <a16:creationId xmlns:a16="http://schemas.microsoft.com/office/drawing/2014/main" id="{4601AB6D-55F9-4149-BAE6-0169C1572964}"/>
              </a:ext>
            </a:extLst>
          </p:cNvPr>
          <p:cNvSpPr>
            <a:spLocks noGrp="1"/>
          </p:cNvSpPr>
          <p:nvPr>
            <p:ph type="title"/>
          </p:nvPr>
        </p:nvSpPr>
        <p:spPr/>
        <p:txBody>
          <a:bodyPr/>
          <a:lstStyle/>
          <a:p>
            <a:r>
              <a:rPr lang="en-US" sz="4800" b="1">
                <a:solidFill>
                  <a:schemeClr val="tx2">
                    <a:lumMod val="20000"/>
                    <a:lumOff val="80000"/>
                  </a:schemeClr>
                </a:solidFill>
                <a:latin typeface="Times New Roman" panose="02020603050405020304" pitchFamily="18" charset="0"/>
                <a:cs typeface="Times New Roman" panose="02020603050405020304" pitchFamily="18" charset="0"/>
              </a:rPr>
              <a:t>Methodology</a:t>
            </a:r>
          </a:p>
        </p:txBody>
      </p:sp>
      <p:pic>
        <p:nvPicPr>
          <p:cNvPr id="4" name="Content Placeholder 3">
            <a:extLst>
              <a:ext uri="{FF2B5EF4-FFF2-40B4-BE49-F238E27FC236}">
                <a16:creationId xmlns:a16="http://schemas.microsoft.com/office/drawing/2014/main" id="{A140E096-6091-4691-BD88-DA2CE91B6D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7014" y="2593802"/>
            <a:ext cx="2030704" cy="1218423"/>
          </a:xfrm>
        </p:spPr>
      </p:pic>
      <p:sp>
        <p:nvSpPr>
          <p:cNvPr id="43" name="TextBox 42">
            <a:extLst>
              <a:ext uri="{FF2B5EF4-FFF2-40B4-BE49-F238E27FC236}">
                <a16:creationId xmlns:a16="http://schemas.microsoft.com/office/drawing/2014/main" id="{61D51A12-83F1-415E-8759-7616DD8608E9}"/>
              </a:ext>
            </a:extLst>
          </p:cNvPr>
          <p:cNvSpPr txBox="1"/>
          <p:nvPr/>
        </p:nvSpPr>
        <p:spPr>
          <a:xfrm>
            <a:off x="2073290" y="4373312"/>
            <a:ext cx="2364761" cy="707886"/>
          </a:xfrm>
          <a:prstGeom prst="rect">
            <a:avLst/>
          </a:prstGeom>
          <a:noFill/>
        </p:spPr>
        <p:txBody>
          <a:bodyPr wrap="square" lIns="108000" rIns="10800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a:latin typeface="Times New Roman" panose="02020603050405020304" pitchFamily="18" charset="0"/>
                <a:ea typeface="Roboto" panose="02000000000000000000" pitchFamily="2" charset="0"/>
                <a:cs typeface="Times New Roman" panose="02020603050405020304" pitchFamily="18" charset="0"/>
              </a:rPr>
              <a:t>Getting description from farmers</a:t>
            </a:r>
          </a:p>
        </p:txBody>
      </p:sp>
      <p:sp>
        <p:nvSpPr>
          <p:cNvPr id="44" name="Arrow: Striped Right 18">
            <a:extLst>
              <a:ext uri="{FF2B5EF4-FFF2-40B4-BE49-F238E27FC236}">
                <a16:creationId xmlns:a16="http://schemas.microsoft.com/office/drawing/2014/main" id="{F63485B3-287E-46AC-A219-C6B28F2B41C6}"/>
              </a:ext>
            </a:extLst>
          </p:cNvPr>
          <p:cNvSpPr/>
          <p:nvPr/>
        </p:nvSpPr>
        <p:spPr>
          <a:xfrm>
            <a:off x="4059382" y="3096134"/>
            <a:ext cx="1150314" cy="416933"/>
          </a:xfrm>
          <a:prstGeom prst="striped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endParaRPr lang="en-US"/>
          </a:p>
        </p:txBody>
      </p:sp>
      <p:sp>
        <p:nvSpPr>
          <p:cNvPr id="45" name="Arrow: Striped Right 40">
            <a:extLst>
              <a:ext uri="{FF2B5EF4-FFF2-40B4-BE49-F238E27FC236}">
                <a16:creationId xmlns:a16="http://schemas.microsoft.com/office/drawing/2014/main" id="{F17D2890-EFF6-41D2-B3F3-5D3CDC03BDF8}"/>
              </a:ext>
            </a:extLst>
          </p:cNvPr>
          <p:cNvSpPr/>
          <p:nvPr/>
        </p:nvSpPr>
        <p:spPr>
          <a:xfrm>
            <a:off x="7498627" y="3000259"/>
            <a:ext cx="1105045" cy="416933"/>
          </a:xfrm>
          <a:prstGeom prst="striped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endParaRPr lang="en-US"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6" name="TextBox 45">
            <a:extLst>
              <a:ext uri="{FF2B5EF4-FFF2-40B4-BE49-F238E27FC236}">
                <a16:creationId xmlns:a16="http://schemas.microsoft.com/office/drawing/2014/main" id="{41AE712E-2D11-4883-B9DA-BC3E575626FB}"/>
              </a:ext>
            </a:extLst>
          </p:cNvPr>
          <p:cNvSpPr txBox="1"/>
          <p:nvPr/>
        </p:nvSpPr>
        <p:spPr>
          <a:xfrm>
            <a:off x="8843570" y="4081271"/>
            <a:ext cx="2529279" cy="707886"/>
          </a:xfrm>
          <a:prstGeom prst="rect">
            <a:avLst/>
          </a:prstGeom>
          <a:noFill/>
        </p:spPr>
        <p:txBody>
          <a:bodyPr wrap="square" lIns="108000" rIns="10800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a:latin typeface="Times New Roman" panose="02020603050405020304" pitchFamily="18" charset="0"/>
                <a:ea typeface="Roboto" panose="02000000000000000000" pitchFamily="2" charset="0"/>
                <a:cs typeface="Times New Roman" panose="02020603050405020304" pitchFamily="18" charset="0"/>
              </a:rPr>
              <a:t>Chatbot will provide suggestions.</a:t>
            </a:r>
          </a:p>
        </p:txBody>
      </p:sp>
      <p:sp>
        <p:nvSpPr>
          <p:cNvPr id="54" name="Oval 53">
            <a:extLst>
              <a:ext uri="{FF2B5EF4-FFF2-40B4-BE49-F238E27FC236}">
                <a16:creationId xmlns:a16="http://schemas.microsoft.com/office/drawing/2014/main" id="{70F0EF10-87FD-4394-B496-41949266DDD2}"/>
              </a:ext>
            </a:extLst>
          </p:cNvPr>
          <p:cNvSpPr/>
          <p:nvPr/>
        </p:nvSpPr>
        <p:spPr>
          <a:xfrm>
            <a:off x="2319168" y="2661780"/>
            <a:ext cx="1504725" cy="1504725"/>
          </a:xfrm>
          <a:prstGeom prst="ellipse">
            <a:avLst/>
          </a:prstGeom>
          <a:noFill/>
          <a:ln w="76200">
            <a:solidFill>
              <a:srgbClr val="1CB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endParaRPr lang="en-US"/>
          </a:p>
        </p:txBody>
      </p:sp>
      <p:grpSp>
        <p:nvGrpSpPr>
          <p:cNvPr id="55" name="Group 54"/>
          <p:cNvGrpSpPr/>
          <p:nvPr/>
        </p:nvGrpSpPr>
        <p:grpSpPr>
          <a:xfrm>
            <a:off x="5482082" y="2572312"/>
            <a:ext cx="1459045" cy="1390089"/>
            <a:chOff x="4886335" y="3611402"/>
            <a:chExt cx="1653009" cy="1667180"/>
          </a:xfrm>
        </p:grpSpPr>
        <p:sp>
          <p:nvSpPr>
            <p:cNvPr id="56" name="Oval 55">
              <a:extLst>
                <a:ext uri="{FF2B5EF4-FFF2-40B4-BE49-F238E27FC236}">
                  <a16:creationId xmlns:a16="http://schemas.microsoft.com/office/drawing/2014/main" id="{70F0EF10-87FD-4394-B496-41949266DDD2}"/>
                </a:ext>
              </a:extLst>
            </p:cNvPr>
            <p:cNvSpPr/>
            <p:nvPr/>
          </p:nvSpPr>
          <p:spPr>
            <a:xfrm>
              <a:off x="4886335" y="3611402"/>
              <a:ext cx="1653009" cy="1667180"/>
            </a:xfrm>
            <a:prstGeom prst="ellipse">
              <a:avLst/>
            </a:prstGeom>
            <a:solidFill>
              <a:schemeClr val="bg1"/>
            </a:solidFill>
            <a:ln w="76200">
              <a:solidFill>
                <a:srgbClr val="1CB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endParaRPr lang="en-US"/>
            </a:p>
          </p:txBody>
        </p:sp>
        <p:pic>
          <p:nvPicPr>
            <p:cNvPr id="57" name="Picture 56" descr="images (1).png"/>
            <p:cNvPicPr>
              <a:picLocks noChangeAspect="1"/>
            </p:cNvPicPr>
            <p:nvPr/>
          </p:nvPicPr>
          <p:blipFill>
            <a:blip r:embed="rId3"/>
            <a:stretch>
              <a:fillRect/>
            </a:stretch>
          </p:blipFill>
          <p:spPr>
            <a:xfrm>
              <a:off x="5285510" y="4031671"/>
              <a:ext cx="826770" cy="1066800"/>
            </a:xfrm>
            <a:prstGeom prst="rect">
              <a:avLst/>
            </a:prstGeom>
          </p:spPr>
        </p:pic>
      </p:grpSp>
      <p:sp>
        <p:nvSpPr>
          <p:cNvPr id="58" name="TextBox 57">
            <a:extLst>
              <a:ext uri="{FF2B5EF4-FFF2-40B4-BE49-F238E27FC236}">
                <a16:creationId xmlns:a16="http://schemas.microsoft.com/office/drawing/2014/main" id="{AAE2F4FB-8ADD-4650-A1E7-13FD8AF8056E}"/>
              </a:ext>
            </a:extLst>
          </p:cNvPr>
          <p:cNvSpPr txBox="1"/>
          <p:nvPr/>
        </p:nvSpPr>
        <p:spPr>
          <a:xfrm>
            <a:off x="415689" y="6497078"/>
            <a:ext cx="497642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a:solidFill>
                  <a:schemeClr val="bg1"/>
                </a:solidFill>
                <a:latin typeface="Roboto" panose="02000000000000000000" pitchFamily="2" charset="0"/>
                <a:ea typeface="Roboto" panose="02000000000000000000" pitchFamily="2" charset="0"/>
                <a:cs typeface="Times New Roman" panose="02020603050405020304" pitchFamily="18" charset="0"/>
              </a:rPr>
              <a:t>IT18260502 | K.MARUTHI</a:t>
            </a:r>
          </a:p>
        </p:txBody>
      </p:sp>
      <p:sp>
        <p:nvSpPr>
          <p:cNvPr id="59" name="TextBox 58">
            <a:extLst>
              <a:ext uri="{FF2B5EF4-FFF2-40B4-BE49-F238E27FC236}">
                <a16:creationId xmlns:a16="http://schemas.microsoft.com/office/drawing/2014/main" id="{20EB5FFC-5B5A-4BFE-838D-BA589B8D12CD}"/>
              </a:ext>
            </a:extLst>
          </p:cNvPr>
          <p:cNvSpPr txBox="1"/>
          <p:nvPr/>
        </p:nvSpPr>
        <p:spPr>
          <a:xfrm>
            <a:off x="5546149" y="4166506"/>
            <a:ext cx="2189323" cy="707886"/>
          </a:xfrm>
          <a:prstGeom prst="rect">
            <a:avLst/>
          </a:prstGeom>
          <a:noFill/>
        </p:spPr>
        <p:txBody>
          <a:bodyPr wrap="square" lIns="108000" rIns="10800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a:latin typeface="Times New Roman" panose="02020603050405020304" pitchFamily="18" charset="0"/>
                <a:ea typeface="Roboto" panose="02000000000000000000" pitchFamily="2" charset="0"/>
                <a:cs typeface="Times New Roman" panose="02020603050405020304" pitchFamily="18" charset="0"/>
              </a:rPr>
              <a:t>Data Send to the  firebase</a:t>
            </a:r>
          </a:p>
        </p:txBody>
      </p:sp>
      <p:sp>
        <p:nvSpPr>
          <p:cNvPr id="23" name="Oval 22">
            <a:extLst>
              <a:ext uri="{FF2B5EF4-FFF2-40B4-BE49-F238E27FC236}">
                <a16:creationId xmlns:a16="http://schemas.microsoft.com/office/drawing/2014/main" id="{B96CEF2A-A5ED-498B-A3E4-30AC68F7AC8F}"/>
              </a:ext>
            </a:extLst>
          </p:cNvPr>
          <p:cNvSpPr/>
          <p:nvPr/>
        </p:nvSpPr>
        <p:spPr>
          <a:xfrm>
            <a:off x="8927220" y="2514993"/>
            <a:ext cx="1459046" cy="1504725"/>
          </a:xfrm>
          <a:prstGeom prst="ellipse">
            <a:avLst/>
          </a:prstGeom>
          <a:noFill/>
          <a:ln w="76200">
            <a:solidFill>
              <a:srgbClr val="1CB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endParaRPr lang="en-US"/>
          </a:p>
        </p:txBody>
      </p:sp>
      <p:pic>
        <p:nvPicPr>
          <p:cNvPr id="7" name="Picture 6">
            <a:extLst>
              <a:ext uri="{FF2B5EF4-FFF2-40B4-BE49-F238E27FC236}">
                <a16:creationId xmlns:a16="http://schemas.microsoft.com/office/drawing/2014/main" id="{9CFBAAB2-1B08-4090-902C-3941CBC5F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782" y="3110157"/>
            <a:ext cx="1182648" cy="614067"/>
          </a:xfrm>
          <a:prstGeom prst="rect">
            <a:avLst/>
          </a:prstGeom>
        </p:spPr>
      </p:pic>
    </p:spTree>
    <p:extLst>
      <p:ext uri="{BB962C8B-B14F-4D97-AF65-F5344CB8AC3E}">
        <p14:creationId xmlns:p14="http://schemas.microsoft.com/office/powerpoint/2010/main" val="1878350603"/>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999E90F-9542-4508-B3F3-6CA8B226CFC9}"/>
              </a:ext>
            </a:extLst>
          </p:cNvPr>
          <p:cNvSpPr>
            <a:spLocks noGrp="1"/>
          </p:cNvSpPr>
          <p:nvPr>
            <p:ph type="title"/>
          </p:nvPr>
        </p:nvSpPr>
        <p:spPr/>
        <p:txBody>
          <a:bodyPr/>
          <a:lstStyle/>
          <a:p>
            <a:r>
              <a:rPr lang="en-US" b="1">
                <a:solidFill>
                  <a:schemeClr val="tx2">
                    <a:lumMod val="20000"/>
                    <a:lumOff val="80000"/>
                  </a:schemeClr>
                </a:solidFill>
                <a:latin typeface="Times New Roman" panose="02020603050405020304" pitchFamily="18" charset="0"/>
                <a:cs typeface="Times New Roman" panose="02020603050405020304" pitchFamily="18" charset="0"/>
              </a:rPr>
              <a:t>Data Preprocessing </a:t>
            </a:r>
          </a:p>
        </p:txBody>
      </p:sp>
      <p:sp>
        <p:nvSpPr>
          <p:cNvPr id="3" name="Text Placeholder 2">
            <a:extLst>
              <a:ext uri="{FF2B5EF4-FFF2-40B4-BE49-F238E27FC236}">
                <a16:creationId xmlns:a16="http://schemas.microsoft.com/office/drawing/2014/main" id="{D899D9F2-4CE3-4A16-BF79-89103AD511AA}"/>
              </a:ext>
            </a:extLst>
          </p:cNvPr>
          <p:cNvSpPr>
            <a:spLocks noGrp="1"/>
          </p:cNvSpPr>
          <p:nvPr>
            <p:ph type="body" idx="1"/>
          </p:nvPr>
        </p:nvSpPr>
        <p:spPr>
          <a:xfrm>
            <a:off x="1158136" y="2372139"/>
            <a:ext cx="3138696" cy="807626"/>
          </a:xfrm>
        </p:spPr>
        <p:style>
          <a:lnRef idx="2">
            <a:schemeClr val="dk1"/>
          </a:lnRef>
          <a:fillRef idx="1">
            <a:schemeClr val="lt1"/>
          </a:fillRef>
          <a:effectRef idx="0">
            <a:schemeClr val="dk1"/>
          </a:effectRef>
          <a:fontRef idx="minor">
            <a:schemeClr val="dk1"/>
          </a:fontRef>
        </p:style>
        <p:txBody>
          <a:bodyPr/>
          <a:lstStyle>
            <a:lvl1pPr marL="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2400" b="0" i="0" u="none" strike="noStrike" kern="1200" cap="none" spc="0" normalizeH="0" baseline="0" noProof="0">
                <a:solidFill>
                  <a:schemeClr val="accent1">
                    <a:lumMod val="60000"/>
                    <a:lumOff val="40000"/>
                  </a:schemeClr>
                </a:solidFill>
                <a:uLnTx/>
                <a:uFillTx/>
                <a:latin typeface="Century Gothic"/>
                <a:ea typeface="Arial" pitchFamily="34" charset="0"/>
                <a:cs typeface="Arial" pitchFamily="34" charset="0"/>
                <a:sym typeface="Wingdings"/>
              </a:defRPr>
            </a:lvl1pPr>
            <a:lvl2pPr marL="457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20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8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lvl="0"/>
            <a:r>
              <a:rPr lang="en-US" b="1">
                <a:latin typeface="Times New Roman" panose="02020603050405020304" pitchFamily="18" charset="0"/>
                <a:cs typeface="Times New Roman" panose="02020603050405020304" pitchFamily="18" charset="0"/>
              </a:rPr>
              <a:t>Compute similar words </a:t>
            </a:r>
            <a:endParaRPr lang="en-US">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A110745-1BA8-4F8D-8A19-8D306E4A767C}"/>
              </a:ext>
            </a:extLst>
          </p:cNvPr>
          <p:cNvSpPr>
            <a:spLocks noGrp="1"/>
          </p:cNvSpPr>
          <p:nvPr>
            <p:ph type="body" sz="half" idx="15"/>
          </p:nvPr>
        </p:nvSpPr>
        <p:spPr/>
        <p:style>
          <a:lnRef idx="2">
            <a:schemeClr val="accent1"/>
          </a:lnRef>
          <a:fillRef idx="1">
            <a:schemeClr val="lt1"/>
          </a:fillRef>
          <a:effectRef idx="0">
            <a:schemeClr val="accent1"/>
          </a:effectRef>
          <a:fontRef idx="minor">
            <a:schemeClr val="dk1"/>
          </a:fontRef>
        </p:style>
        <p:txBody>
          <a:bodyPr>
            <a:normAutofit/>
          </a:bodyPr>
          <a:lstStyle>
            <a:lvl1pPr marL="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4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2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0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r>
              <a:rPr lang="en-US" sz="2000">
                <a:latin typeface="Times New Roman" panose="02020603050405020304" pitchFamily="18" charset="0"/>
                <a:cs typeface="Times New Roman" panose="02020603050405020304" pitchFamily="18" charset="0"/>
              </a:rPr>
              <a:t>suggest similar words to the word being subjected to the prediction model. </a:t>
            </a:r>
          </a:p>
          <a:p>
            <a:r>
              <a:rPr lang="en-US" sz="2000">
                <a:latin typeface="Times New Roman" panose="02020603050405020304" pitchFamily="18" charset="0"/>
                <a:cs typeface="Times New Roman" panose="02020603050405020304" pitchFamily="18" charset="0"/>
              </a:rPr>
              <a:t>Along with that it also suggests dissimilar words, as well as most common words.</a:t>
            </a:r>
          </a:p>
        </p:txBody>
      </p:sp>
      <p:sp>
        <p:nvSpPr>
          <p:cNvPr id="5" name="Text Placeholder 4">
            <a:extLst>
              <a:ext uri="{FF2B5EF4-FFF2-40B4-BE49-F238E27FC236}">
                <a16:creationId xmlns:a16="http://schemas.microsoft.com/office/drawing/2014/main" id="{D074A762-4C83-4E0A-AA83-1C61E9267207}"/>
              </a:ext>
            </a:extLst>
          </p:cNvPr>
          <p:cNvSpPr>
            <a:spLocks noGrp="1"/>
          </p:cNvSpPr>
          <p:nvPr>
            <p:ph type="body" sz="quarter" idx="3"/>
          </p:nvPr>
        </p:nvSpPr>
        <p:spPr>
          <a:xfrm>
            <a:off x="4525237" y="2372139"/>
            <a:ext cx="3134493" cy="807623"/>
          </a:xfrm>
        </p:spPr>
        <p:style>
          <a:lnRef idx="2">
            <a:schemeClr val="dk1"/>
          </a:lnRef>
          <a:fillRef idx="1">
            <a:schemeClr val="lt1"/>
          </a:fillRef>
          <a:effectRef idx="0">
            <a:schemeClr val="dk1"/>
          </a:effectRef>
          <a:fontRef idx="minor">
            <a:schemeClr val="dk1"/>
          </a:fontRef>
        </p:style>
        <p:txBody>
          <a:bodyPr/>
          <a:lstStyle>
            <a:lvl1pPr marL="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2400" b="0" i="0" u="none" strike="noStrike" kern="1200" cap="none" spc="0" normalizeH="0" baseline="0" noProof="0">
                <a:solidFill>
                  <a:schemeClr val="accent1">
                    <a:lumMod val="60000"/>
                    <a:lumOff val="40000"/>
                  </a:schemeClr>
                </a:solidFill>
                <a:uLnTx/>
                <a:uFillTx/>
                <a:latin typeface="Century Gothic"/>
                <a:ea typeface="Arial" pitchFamily="34" charset="0"/>
                <a:cs typeface="Arial" pitchFamily="34" charset="0"/>
                <a:sym typeface="Wingdings"/>
              </a:defRPr>
            </a:lvl1pPr>
            <a:lvl2pPr marL="457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20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8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lvl="0"/>
            <a:r>
              <a:rPr lang="en-US" b="1">
                <a:latin typeface="Times New Roman" panose="02020603050405020304" pitchFamily="18" charset="0"/>
                <a:cs typeface="Times New Roman" panose="02020603050405020304" pitchFamily="18" charset="0"/>
              </a:rPr>
              <a:t>Create a group of related words </a:t>
            </a:r>
            <a:endParaRPr lang="en-US">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29453590-DC5B-46E8-932C-CB208FDFFBFF}"/>
              </a:ext>
            </a:extLst>
          </p:cNvPr>
          <p:cNvSpPr>
            <a:spLocks noGrp="1"/>
          </p:cNvSpPr>
          <p:nvPr>
            <p:ph type="body" sz="half" idx="16"/>
          </p:nvPr>
        </p:nvSpPr>
        <p:spPr/>
        <p:style>
          <a:lnRef idx="2">
            <a:schemeClr val="accent1"/>
          </a:lnRef>
          <a:fillRef idx="1">
            <a:schemeClr val="lt1"/>
          </a:fillRef>
          <a:effectRef idx="0">
            <a:schemeClr val="accent1"/>
          </a:effectRef>
          <a:fontRef idx="minor">
            <a:schemeClr val="dk1"/>
          </a:fontRef>
        </p:style>
        <p:txBody>
          <a:bodyPr>
            <a:normAutofit/>
          </a:bodyPr>
          <a:lstStyle>
            <a:lvl1pPr marL="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4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2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0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r>
              <a:rPr lang="en-US" sz="2000">
                <a:latin typeface="Times New Roman" panose="02020603050405020304" pitchFamily="18" charset="0"/>
                <a:cs typeface="Times New Roman" panose="02020603050405020304" pitchFamily="18" charset="0"/>
              </a:rPr>
              <a:t>Used for semantic grouping which will group things of similar characteristic together and dissimilar far away.</a:t>
            </a:r>
          </a:p>
        </p:txBody>
      </p:sp>
      <p:sp>
        <p:nvSpPr>
          <p:cNvPr id="7" name="Text Placeholder 6">
            <a:extLst>
              <a:ext uri="{FF2B5EF4-FFF2-40B4-BE49-F238E27FC236}">
                <a16:creationId xmlns:a16="http://schemas.microsoft.com/office/drawing/2014/main" id="{4597D44D-07C7-472F-B911-4A462A51083E}"/>
              </a:ext>
            </a:extLst>
          </p:cNvPr>
          <p:cNvSpPr>
            <a:spLocks noGrp="1"/>
          </p:cNvSpPr>
          <p:nvPr>
            <p:ph type="body" sz="quarter" idx="13"/>
          </p:nvPr>
        </p:nvSpPr>
        <p:spPr>
          <a:xfrm>
            <a:off x="7875619" y="2372138"/>
            <a:ext cx="3158246" cy="807625"/>
          </a:xfrm>
        </p:spPr>
        <p:style>
          <a:lnRef idx="2">
            <a:schemeClr val="dk1"/>
          </a:lnRef>
          <a:fillRef idx="1">
            <a:schemeClr val="lt1"/>
          </a:fillRef>
          <a:effectRef idx="0">
            <a:schemeClr val="dk1"/>
          </a:effectRef>
          <a:fontRef idx="minor">
            <a:schemeClr val="dk1"/>
          </a:fontRef>
        </p:style>
        <p:txBody>
          <a:bodyPr/>
          <a:lstStyle>
            <a:lvl1pPr marL="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2400" b="0" i="0" u="none" strike="noStrike" kern="1200" cap="none" spc="0" normalizeH="0" baseline="0" noProof="0">
                <a:solidFill>
                  <a:schemeClr val="accent1">
                    <a:lumMod val="60000"/>
                    <a:lumOff val="40000"/>
                  </a:schemeClr>
                </a:solidFill>
                <a:uLnTx/>
                <a:uFillTx/>
                <a:latin typeface="Century Gothic"/>
                <a:ea typeface="Arial" pitchFamily="34" charset="0"/>
                <a:cs typeface="Arial" pitchFamily="34" charset="0"/>
                <a:sym typeface="Wingdings"/>
              </a:defRPr>
            </a:lvl1pPr>
            <a:lvl2pPr marL="457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20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8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600" b="1"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lvl="0"/>
            <a:r>
              <a:rPr lang="en-US" b="1">
                <a:latin typeface="Times New Roman" panose="02020603050405020304" pitchFamily="18" charset="0"/>
                <a:cs typeface="Times New Roman" panose="02020603050405020304" pitchFamily="18" charset="0"/>
              </a:rPr>
              <a:t>Feature for text classification </a:t>
            </a:r>
            <a:endParaRPr lang="en-US">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C20EA373-309F-4CF7-A070-4CC76ABB3A44}"/>
              </a:ext>
            </a:extLst>
          </p:cNvPr>
          <p:cNvSpPr>
            <a:spLocks noGrp="1"/>
          </p:cNvSpPr>
          <p:nvPr>
            <p:ph type="body" sz="half" idx="17"/>
          </p:nvPr>
        </p:nvSpPr>
        <p:spPr/>
        <p:style>
          <a:lnRef idx="2">
            <a:schemeClr val="accent1"/>
          </a:lnRef>
          <a:fillRef idx="1">
            <a:schemeClr val="lt1"/>
          </a:fillRef>
          <a:effectRef idx="0">
            <a:schemeClr val="accent1"/>
          </a:effectRef>
          <a:fontRef idx="minor">
            <a:schemeClr val="dk1"/>
          </a:fontRef>
        </p:style>
        <p:txBody>
          <a:bodyPr>
            <a:noAutofit/>
          </a:bodyPr>
          <a:lstStyle>
            <a:lvl1pPr marL="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4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2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10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457200" rtl="0" eaLnBrk="1" fontAlgn="auto" latinLnBrk="0" hangingPunct="1">
              <a:lnSpc>
                <a:spcPct val="100000"/>
              </a:lnSpc>
              <a:spcBef>
                <a:spcPts val="1000"/>
              </a:spcBef>
              <a:spcAft>
                <a:spcPct val="0"/>
              </a:spcAft>
              <a:buClr>
                <a:schemeClr val="accent1"/>
              </a:buClr>
              <a:buSzPct val="80000"/>
              <a:buFont typeface="Wingdings 3" charset="2"/>
              <a:buNone/>
              <a:defRPr kumimoji="0" sz="9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r>
              <a:rPr lang="en-US" sz="2000">
                <a:latin typeface="Times New Roman" panose="02020603050405020304" pitchFamily="18" charset="0"/>
                <a:cs typeface="Times New Roman" panose="02020603050405020304" pitchFamily="18" charset="0"/>
              </a:rPr>
              <a:t>Text-based classifier models cannot be trained on the string, so this will convert the text into machine trainable form. </a:t>
            </a:r>
          </a:p>
          <a:p>
            <a:r>
              <a:rPr lang="en-US" sz="2000">
                <a:latin typeface="Times New Roman" panose="02020603050405020304" pitchFamily="18" charset="0"/>
                <a:cs typeface="Times New Roman" panose="02020603050405020304" pitchFamily="18" charset="0"/>
              </a:rPr>
              <a:t>Further its features of building semantic help in text-based classification.</a:t>
            </a:r>
          </a:p>
        </p:txBody>
      </p:sp>
    </p:spTree>
    <p:extLst>
      <p:ext uri="{BB962C8B-B14F-4D97-AF65-F5344CB8AC3E}">
        <p14:creationId xmlns:p14="http://schemas.microsoft.com/office/powerpoint/2010/main" val="3563927517"/>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C25172D-8AA5-4B92-A6B7-05E9B221CCEB}"/>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4800" b="1">
                <a:solidFill>
                  <a:schemeClr val="tx2">
                    <a:lumMod val="20000"/>
                    <a:lumOff val="80000"/>
                  </a:schemeClr>
                </a:solidFill>
                <a:latin typeface="Times New Roman" panose="02020603050405020304" pitchFamily="18" charset="0"/>
                <a:cs typeface="Times New Roman" panose="02020603050405020304" pitchFamily="18" charset="0"/>
              </a:rPr>
              <a:t>Work Breakdown Structure</a:t>
            </a:r>
          </a:p>
        </p:txBody>
      </p:sp>
      <p:graphicFrame>
        <p:nvGraphicFramePr>
          <p:cNvPr id="6" name="Diagram 5">
            <a:extLst>
              <a:ext uri="{FF2B5EF4-FFF2-40B4-BE49-F238E27FC236}">
                <a16:creationId xmlns:a16="http://schemas.microsoft.com/office/drawing/2014/main" id="{733B6DF5-2A2F-4F0C-857E-884CB1EE7323}"/>
              </a:ext>
            </a:extLst>
          </p:cNvPr>
          <p:cNvGraphicFramePr/>
          <p:nvPr>
            <p:extLst>
              <p:ext uri="{D42A27DB-BD31-4B8C-83A1-F6EECF244321}">
                <p14:modId xmlns:p14="http://schemas.microsoft.com/office/powerpoint/2010/main" val="2511016950"/>
              </p:ext>
            </p:extLst>
          </p:nvPr>
        </p:nvGraphicFramePr>
        <p:xfrm>
          <a:off x="638881" y="2019300"/>
          <a:ext cx="10909640" cy="4686300"/>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1494880356"/>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0603B69F-C8A9-4FCC-BC0D-5BDE6654049A}"/>
              </a:ext>
            </a:extLst>
          </p:cNvPr>
          <p:cNvSpPr>
            <a:spLocks noGrp="1"/>
          </p:cNvSpPr>
          <p:nvPr>
            <p:ph type="title"/>
          </p:nvPr>
        </p:nvSpPr>
        <p:spPr/>
        <p:txBody>
          <a:bodyPr>
            <a:noAutofit/>
          </a:bodyPr>
          <a:lstStyle/>
          <a:p>
            <a:r>
              <a:rPr lang="en-US" sz="4800" b="1">
                <a:solidFill>
                  <a:schemeClr val="tx2">
                    <a:lumMod val="20000"/>
                    <a:lumOff val="80000"/>
                  </a:schemeClr>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28B0ED8B-4BC2-4D16-BFED-D4FE7A76BAF9}"/>
              </a:ext>
            </a:extLst>
          </p:cNvPr>
          <p:cNvSpPr>
            <a:spLocks noGrp="1"/>
          </p:cNvSpPr>
          <p:nvPr>
            <p:ph idx="1"/>
          </p:nvPr>
        </p:nvSpPr>
        <p:spPr>
          <a:xfrm>
            <a:off x="838200" y="2247900"/>
            <a:ext cx="10515600" cy="4338430"/>
          </a:xfrm>
        </p:spPr>
        <p:txBody>
          <a:bodyPr>
            <a:normAutofit/>
          </a:bodyPr>
          <a:lstStyle/>
          <a:p>
            <a:pPr lvl="0"/>
            <a:r>
              <a:rPr lang="en-US" sz="1600">
                <a:latin typeface="Times New Roman" panose="02020603050405020304" pitchFamily="18" charset="0"/>
                <a:cs typeface="Times New Roman" panose="02020603050405020304" pitchFamily="18" charset="0"/>
              </a:rPr>
              <a:t>Jia, J. (2003). The Study of the Application of a Keywords-based Chatbot System on the Teaching of Foreign Languages. ArXiv preprint cs/0310018. </a:t>
            </a:r>
          </a:p>
          <a:p>
            <a:pPr lvl="0"/>
            <a:r>
              <a:rPr lang="en-US" sz="1600" err="1">
                <a:latin typeface="Times New Roman" panose="02020603050405020304" pitchFamily="18" charset="0"/>
                <a:cs typeface="Times New Roman" panose="02020603050405020304" pitchFamily="18" charset="0"/>
              </a:rPr>
              <a:t>Matney, L. (2016, August 03). Kik users have exchanged over 1.8 billion messages with the platform’s 20,000 chatbots. </a:t>
            </a:r>
          </a:p>
          <a:p>
            <a:pPr lvl="0"/>
            <a:r>
              <a:rPr lang="en-US" sz="1600">
                <a:latin typeface="Times New Roman" panose="02020603050405020304" pitchFamily="18" charset="0"/>
                <a:cs typeface="Times New Roman" panose="02020603050405020304" pitchFamily="18" charset="0"/>
              </a:rPr>
              <a:t>Huang, J., Zhou, M., &amp; Yang, D. (2007). Extracting Chatbot Knowledge from Online Discussion Forums. IJCAI'07 Proceedings of the 20th international joint conference on Artifical intelligence, 423–428. </a:t>
            </a:r>
          </a:p>
          <a:p>
            <a:pPr lvl="0"/>
            <a:r>
              <a:rPr lang="en-US" sz="1600">
                <a:latin typeface="Times New Roman" panose="02020603050405020304" pitchFamily="18" charset="0"/>
                <a:cs typeface="Times New Roman" panose="02020603050405020304" pitchFamily="18" charset="0"/>
              </a:rPr>
              <a:t>[Joachims, 2002] T. Joachims. Optimizing Search Engines Using Clickthrough Data. In Proceedings of the ACM Conference on Knowledge Discovery and Data Mining (KDD), pp.133-142, 2002.</a:t>
            </a:r>
          </a:p>
          <a:p>
            <a:pPr lvl="0"/>
            <a:r>
              <a:rPr lang="en-US" sz="1600">
                <a:latin typeface="Times New Roman" panose="02020603050405020304" pitchFamily="18" charset="0"/>
                <a:cs typeface="Times New Roman" panose="02020603050405020304" pitchFamily="18" charset="0"/>
              </a:rPr>
              <a:t>Abdul-Kader, S., &amp; Woods, J. (2015). Survey on Chatbot Design Techniques in Speech Conversation Systems. International Journal of Advanced Computer Science and Applications, 6(7). M. J. Pereira, and L. Coheur, “Just. Chat-a platform for processing information to be used in chatbots,” 2013</a:t>
            </a:r>
          </a:p>
          <a:p>
            <a:pPr lvl="0"/>
            <a:r>
              <a:rPr lang="en-US" sz="1600">
                <a:latin typeface="Times New Roman" panose="02020603050405020304" pitchFamily="18" charset="0"/>
                <a:cs typeface="Times New Roman" panose="02020603050405020304" pitchFamily="18" charset="0"/>
              </a:rPr>
              <a:t>D. Mladenić, and L. Bradeško, “A survey of chabot system through a Loebner prize competition,” 2012.</a:t>
            </a:r>
          </a:p>
          <a:p>
            <a:pPr lvl="0"/>
            <a:r>
              <a:rPr lang="en-US" sz="1600">
                <a:latin typeface="Times New Roman" panose="02020603050405020304" pitchFamily="18" charset="0"/>
                <a:cs typeface="Times New Roman" panose="02020603050405020304" pitchFamily="18" charset="0"/>
              </a:rPr>
              <a:t>F. A. Mikic, J. C. Burguillo, M. Llamas, D. A. Rodríguez, and E. Rodríguez, "CHARLIE: An AIML-based Chatterbot which Works as an Interface among INES and Humans." pp. 1-6, 2009.</a:t>
            </a:r>
          </a:p>
          <a:p>
            <a:pPr lvl="0"/>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0703009"/>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E5D16E9-43D2-427C-BCEB-1D908A5386F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9600" b="1">
                <a:solidFill>
                  <a:srgbClr val="002060"/>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315431187"/>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2"/>
        </a:solidFill>
        <a:effectLst/>
      </p:bgPr>
    </p:bg>
    <p:spTree>
      <p:nvGrpSpPr>
        <p:cNvPr id="1" name=""/>
        <p:cNvGrpSpPr/>
        <p:nvPr/>
      </p:nvGrpSpPr>
      <p:grpSpPr>
        <a:xfrm>
          <a:off x="0" y="0"/>
          <a:ext cx="0" cy="0"/>
        </a:xfrm>
      </p:grpSpPr>
      <p:grpSp>
        <p:nvGrpSpPr>
          <p:cNvPr id="97" name="Group 96">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8" name="Straight Connector 97">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0"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1"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2" name="Isosceles Triangle 101">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3"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4"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5"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6" name="Isosceles Triangle 105">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7" name="Isosceles Triangle 106">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grpSp>
      <p:sp>
        <p:nvSpPr>
          <p:cNvPr id="4" name="TextBox 3">
            <a:extLst>
              <a:ext uri="{FF2B5EF4-FFF2-40B4-BE49-F238E27FC236}">
                <a16:creationId xmlns:a16="http://schemas.microsoft.com/office/drawing/2014/main" id="{EF2E9DEF-1AE4-497B-AE7B-77543536F5EE}"/>
              </a:ext>
            </a:extLst>
          </p:cNvPr>
          <p:cNvSpPr txBox="1"/>
          <p:nvPr/>
        </p:nvSpPr>
        <p:spPr>
          <a:xfrm>
            <a:off x="5536734" y="609600"/>
            <a:ext cx="3737268" cy="13208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ct val="0"/>
              </a:spcBef>
              <a:spcAft>
                <a:spcPts val="600"/>
              </a:spcAft>
            </a:pPr>
            <a:r>
              <a:rPr lang="en-US" sz="3600" b="1">
                <a:solidFill>
                  <a:schemeClr val="accent1"/>
                </a:solidFill>
                <a:latin typeface="+mj-lt"/>
                <a:ea typeface="+mj-ea"/>
                <a:cs typeface="+mj-cs"/>
              </a:rPr>
              <a:t>R.Jayaraman - IT16037984</a:t>
            </a:r>
          </a:p>
          <a:p>
            <a:pPr defTabSz="457200">
              <a:spcBef>
                <a:spcPct val="0"/>
              </a:spcBef>
              <a:spcAft>
                <a:spcPts val="600"/>
              </a:spcAft>
            </a:pPr>
            <a:endParaRPr lang="en-US" sz="3600">
              <a:solidFill>
                <a:schemeClr val="accent1"/>
              </a:solidFill>
              <a:latin typeface="+mj-lt"/>
              <a:ea typeface="+mj-ea"/>
              <a:cs typeface="+mj-cs"/>
            </a:endParaRPr>
          </a:p>
        </p:txBody>
      </p:sp>
      <p:sp>
        <p:nvSpPr>
          <p:cNvPr id="220" name="TextShape 2"/>
          <p:cNvSpPr txBox="1"/>
          <p:nvPr/>
        </p:nvSpPr>
        <p:spPr>
          <a:xfrm>
            <a:off x="5209563" y="2160589"/>
            <a:ext cx="4064439" cy="3880773"/>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ts val="1000"/>
              </a:spcBef>
              <a:buClr>
                <a:schemeClr val="accent1"/>
              </a:buClr>
              <a:buSzPct val="80000"/>
              <a:buFont typeface="Wingdings 3" charset="2"/>
              <a:buChar char=""/>
            </a:pPr>
            <a:endParaRPr lang="en-US" spc="-1">
              <a:solidFill>
                <a:schemeClr val="tx1">
                  <a:lumMod val="75000"/>
                  <a:lumOff val="25000"/>
                </a:schemeClr>
              </a:solidFill>
            </a:endParaRPr>
          </a:p>
          <a:p>
            <a:pPr defTabSz="457200">
              <a:spcBef>
                <a:spcPts val="1000"/>
              </a:spcBef>
              <a:buClr>
                <a:schemeClr val="accent1"/>
              </a:buClr>
              <a:buSzPct val="80000"/>
              <a:buFont typeface="Wingdings 3" charset="2"/>
              <a:buChar char=""/>
            </a:pPr>
            <a:endParaRPr lang="en-US" spc="-1">
              <a:solidFill>
                <a:schemeClr val="tx1">
                  <a:lumMod val="75000"/>
                  <a:lumOff val="25000"/>
                </a:schemeClr>
              </a:solidFill>
            </a:endParaRPr>
          </a:p>
          <a:p>
            <a:pPr defTabSz="457200">
              <a:spcBef>
                <a:spcPts val="1000"/>
              </a:spcBef>
              <a:buClr>
                <a:schemeClr val="accent1"/>
              </a:buClr>
              <a:buSzPct val="80000"/>
              <a:buFont typeface="Wingdings 3" charset="2"/>
              <a:buChar char=""/>
            </a:pPr>
            <a:r>
              <a:rPr lang="en-US" spc="-1">
                <a:solidFill>
                  <a:schemeClr val="tx1">
                    <a:lumMod val="75000"/>
                    <a:lumOff val="25000"/>
                  </a:schemeClr>
                </a:solidFill>
              </a:rPr>
              <a:t>Specialization in Information Technology</a:t>
            </a:r>
            <a:endParaRPr lang="en-US">
              <a:solidFill>
                <a:schemeClr val="tx1">
                  <a:lumMod val="75000"/>
                  <a:lumOff val="25000"/>
                </a:schemeClr>
              </a:solidFill>
            </a:endParaRPr>
          </a:p>
        </p:txBody>
      </p:sp>
      <p:pic>
        <p:nvPicPr>
          <p:cNvPr id="3" name="Picture 3">
            <a:extLst>
              <a:ext uri="{FF2B5EF4-FFF2-40B4-BE49-F238E27FC236}">
                <a16:creationId xmlns:a16="http://schemas.microsoft.com/office/drawing/2014/main" id="{5BD06BD7-B189-427E-B8C1-7ACBDEE435AC}"/>
              </a:ext>
            </a:extLst>
          </p:cNvPr>
          <p:cNvPicPr>
            <a:picLocks noChangeAspect="1"/>
          </p:cNvPicPr>
          <p:nvPr/>
        </p:nvPicPr>
        <p:blipFill>
          <a:blip r:embed="rId2"/>
          <a:srcRect r="13560"/>
          <a:stretch>
            <a:fillRect/>
          </a:stretch>
        </p:blipFill>
        <p:spPr>
          <a:xfrm>
            <a:off x="20" y="-1"/>
            <a:ext cx="5394940" cy="6858001"/>
          </a:xfrm>
          <a:custGeom>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9" name="Isosceles Triangle 10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5" name="TextBox 4">
            <a:extLst>
              <a:ext uri="{FF2B5EF4-FFF2-40B4-BE49-F238E27FC236}">
                <a16:creationId xmlns:a16="http://schemas.microsoft.com/office/drawing/2014/main" id="{0B353EB6-2C96-4EC8-B388-FCB45DA099F6}"/>
              </a:ext>
            </a:extLst>
          </p:cNvPr>
          <p:cNvSpPr txBox="1"/>
          <p:nvPr/>
        </p:nvSpPr>
        <p:spPr>
          <a:xfrm>
            <a:off x="10007311" y="3107748"/>
            <a:ext cx="18842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400">
              <a:cs typeface="Arial" pitchFamily="34" charset="0"/>
            </a:endParaRPr>
          </a:p>
        </p:txBody>
      </p:sp>
    </p:spTree>
  </p:cSld>
  <p:clrMapOvr>
    <a:overrideClrMapping bg1="dk1" tx1="lt1" bg2="dk2" tx2="lt2" accent1="accent1" accent2="accent2" accent3="accent3" accent4="accent4" accent5="accent5" accent6="accent6" hlink="hlink" folHlink="folHlink"/>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a:extLst>
              <a:ext uri="{FF2B5EF4-FFF2-40B4-BE49-F238E27FC236}">
                <a16:creationId xmlns:a16="http://schemas.microsoft.com/office/drawing/2014/main" id="{4C3578EF-F408-4A51-AED4-8879359581C6}"/>
              </a:ext>
            </a:extLst>
          </p:cNvPr>
          <p:cNvSpPr>
            <a:spLocks noGrp="1"/>
          </p:cNvSpPr>
          <p:nvPr>
            <p:ph type="subTitle" idx="1"/>
          </p:nvPr>
        </p:nvSpPr>
        <p:spPr>
          <a:xfrm>
            <a:off x="546057" y="1998792"/>
            <a:ext cx="5733450" cy="3359894"/>
          </a:xfrm>
        </p:spPr>
        <p:txBody>
          <a:bodyPr/>
          <a:lstStyle/>
          <a:p>
            <a:pPr marL="0" indent="0">
              <a:buNone/>
            </a:pPr>
            <a:r>
              <a:rPr lang="en-US" sz="3200">
                <a:solidFill>
                  <a:schemeClr val="tx1"/>
                </a:solidFill>
                <a:ea typeface="+mn-lt"/>
                <a:cs typeface="+mn-lt"/>
              </a:rPr>
              <a:t>Sometimes seasonal vegetable also has a low price due to excessive production. We can give a solution by give a suggestion of which vegetables to cultivate.</a:t>
            </a:r>
            <a:endParaRPr lang="en-US" sz="3200">
              <a:solidFill>
                <a:schemeClr val="tx1"/>
              </a:solidFill>
            </a:endParaRPr>
          </a:p>
          <a:p>
            <a:endParaRPr lang="en-US"/>
          </a:p>
        </p:txBody>
      </p:sp>
      <p:sp>
        <p:nvSpPr>
          <p:cNvPr id="4" name="TextShape 1">
            <a:extLst>
              <a:ext uri="{FF2B5EF4-FFF2-40B4-BE49-F238E27FC236}">
                <a16:creationId xmlns:a16="http://schemas.microsoft.com/office/drawing/2014/main" id="{E248CC75-EFDC-48FA-85A8-F7BD54BE18A8}"/>
              </a:ext>
            </a:extLst>
          </p:cNvPr>
          <p:cNvSpPr txBox="1"/>
          <p:nvPr/>
        </p:nvSpPr>
        <p:spPr>
          <a:xfrm>
            <a:off x="1293680" y="522408"/>
            <a:ext cx="7855288" cy="1114327"/>
          </a:xfrm>
          <a:prstGeom prst="rect">
            <a:avLst/>
          </a:prstGeom>
          <a:noFill/>
          <a:ln>
            <a:noFill/>
          </a:ln>
        </p:spPr>
        <p:txBody>
          <a:bodyPr lIns="9144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0" strike="noStrike" spc="-1">
                <a:solidFill>
                  <a:schemeClr val="accent2"/>
                </a:solidFill>
                <a:latin typeface="Cambria"/>
              </a:rPr>
              <a:t>Vegetable </a:t>
            </a:r>
            <a:r>
              <a:rPr lang="en-US" sz="4800" spc="-1">
                <a:solidFill>
                  <a:schemeClr val="accent2"/>
                </a:solidFill>
                <a:latin typeface="Cambria"/>
              </a:rPr>
              <a:t>recommendation </a:t>
            </a:r>
            <a:endParaRPr lang="en-US" sz="4800">
              <a:solidFill>
                <a:schemeClr val="accent2"/>
              </a:solidFill>
            </a:endParaRPr>
          </a:p>
        </p:txBody>
      </p:sp>
      <p:pic>
        <p:nvPicPr>
          <p:cNvPr id="6" name="Picture 6" descr="A picture containing text&#10;&#10;Description automatically generated">
            <a:extLst>
              <a:ext uri="{FF2B5EF4-FFF2-40B4-BE49-F238E27FC236}">
                <a16:creationId xmlns:a16="http://schemas.microsoft.com/office/drawing/2014/main" id="{F8996B3B-D63C-4253-A5EB-2B37EEF55B6F}"/>
              </a:ext>
            </a:extLst>
          </p:cNvPr>
          <p:cNvPicPr>
            <a:picLocks noChangeAspect="1"/>
          </p:cNvPicPr>
          <p:nvPr/>
        </p:nvPicPr>
        <p:blipFill>
          <a:blip r:embed="rId2"/>
          <a:stretch>
            <a:fillRect/>
          </a:stretch>
        </p:blipFill>
        <p:spPr>
          <a:xfrm rot="360000">
            <a:off x="6401672" y="1435645"/>
            <a:ext cx="5055258" cy="3980190"/>
          </a:xfrm>
          <a:prstGeom prst="rect">
            <a:avLst/>
          </a:prstGeom>
        </p:spPr>
      </p:pic>
    </p:spTree>
    <p:extLst>
      <p:ext uri="{BB962C8B-B14F-4D97-AF65-F5344CB8AC3E}">
        <p14:creationId xmlns:p14="http://schemas.microsoft.com/office/powerpoint/2010/main" val="1348644310"/>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2A4C11C0-9458-44AA-961E-D5AA11BE53E4}"/>
              </a:ext>
            </a:extLst>
          </p:cNvPr>
          <p:cNvSpPr>
            <a:spLocks noGrp="1"/>
          </p:cNvSpPr>
          <p:nvPr>
            <p:ph idx="1"/>
          </p:nvPr>
        </p:nvSpPr>
        <p:spPr>
          <a:xfrm>
            <a:off x="304800" y="1143000"/>
            <a:ext cx="11684000" cy="5181600"/>
          </a:xfrm>
        </p:spPr>
        <p:txBody>
          <a:bodyPr>
            <a:normAutofit/>
          </a:bodyPr>
          <a:lstStyle/>
          <a:p>
            <a:pPr marL="457200" lvl="1" indent="0">
              <a:buNone/>
            </a:pPr>
            <a:endParaRPr lang="en-US">
              <a:solidFill>
                <a:schemeClr val="tx1">
                  <a:lumMod val="65000"/>
                  <a:lumOff val="35000"/>
                </a:schemeClr>
              </a:solidFill>
            </a:endParaRPr>
          </a:p>
          <a:p>
            <a:pPr lvl="1"/>
            <a:r>
              <a:rPr lang="en-US">
                <a:solidFill>
                  <a:schemeClr val="tx1">
                    <a:lumMod val="65000"/>
                    <a:lumOff val="35000"/>
                  </a:schemeClr>
                </a:solidFill>
              </a:rPr>
              <a:t>System overview</a:t>
            </a:r>
          </a:p>
          <a:p>
            <a:pPr marL="457200" lvl="1" indent="0">
              <a:buNone/>
            </a:pPr>
            <a:endParaRPr lang="en-US">
              <a:solidFill>
                <a:schemeClr val="tx1">
                  <a:lumMod val="65000"/>
                  <a:lumOff val="35000"/>
                </a:schemeClr>
              </a:solidFill>
            </a:endParaRPr>
          </a:p>
          <a:p>
            <a:pPr marL="457200" lvl="1" indent="0">
              <a:buNone/>
            </a:pPr>
            <a:r>
              <a:rPr lang="en-US">
                <a:solidFill>
                  <a:schemeClr val="tx1">
                    <a:lumMod val="65000"/>
                    <a:lumOff val="35000"/>
                  </a:schemeClr>
                </a:solidFill>
              </a:rPr>
              <a:t>  </a:t>
            </a:r>
          </a:p>
          <a:p>
            <a:pPr lvl="1"/>
            <a:endParaRPr lang="en-US">
              <a:solidFill>
                <a:schemeClr val="tx1">
                  <a:lumMod val="65000"/>
                  <a:lumOff val="35000"/>
                </a:schemeClr>
              </a:solidFill>
            </a:endParaRPr>
          </a:p>
          <a:p>
            <a:pPr lvl="1"/>
            <a:endParaRPr lang="en-US">
              <a:solidFill>
                <a:srgbClr val="FF0000"/>
              </a:solidFill>
            </a:endParaRPr>
          </a:p>
        </p:txBody>
      </p:sp>
      <p:pic>
        <p:nvPicPr>
          <p:cNvPr id="4" name="Picture 3">
            <a:extLst>
              <a:ext uri="{FF2B5EF4-FFF2-40B4-BE49-F238E27FC236}">
                <a16:creationId xmlns:a16="http://schemas.microsoft.com/office/drawing/2014/main" id="{695835C4-5180-468A-92A7-7DE9BD4A4CDD}"/>
              </a:ext>
            </a:extLst>
          </p:cNvPr>
          <p:cNvPicPr/>
          <p:nvPr/>
        </p:nvPicPr>
        <p:blipFill>
          <a:blip r:embed="rId2"/>
          <a:stretch>
            <a:fillRect/>
          </a:stretch>
        </p:blipFill>
        <p:spPr bwMode="auto">
          <a:xfrm>
            <a:off x="2895600" y="3429000"/>
            <a:ext cx="6477000" cy="2760662"/>
          </a:xfrm>
          <a:prstGeom prst="rect">
            <a:avLst/>
          </a:prstGeom>
        </p:spPr>
      </p:pic>
    </p:spTree>
    <p:extLst>
      <p:ext uri="{BB962C8B-B14F-4D97-AF65-F5344CB8AC3E}">
        <p14:creationId xmlns:p14="http://schemas.microsoft.com/office/powerpoint/2010/main" val="3816180564"/>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grpSp>
        <p:nvGrpSpPr>
          <p:cNvPr id="100" name="Group 99">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1" name="Straight Connector 100">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4"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5" name="Isosceles Triangle 104">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6"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7"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8"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9" name="Isosceles Triangle 108">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0" name="Isosceles Triangle 109">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grpSp>
      <p:sp useBgFill="1">
        <p:nvSpPr>
          <p:cNvPr id="112" name="Rectangle 111">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a:pPr algn="ctr"/>
            <a:endParaRPr lang="en-US"/>
          </a:p>
        </p:txBody>
      </p:sp>
      <p:sp>
        <p:nvSpPr>
          <p:cNvPr id="221" name="TextShape 1"/>
          <p:cNvSpPr txBox="1"/>
          <p:nvPr/>
        </p:nvSpPr>
        <p:spPr>
          <a:xfrm>
            <a:off x="163652" y="1382486"/>
            <a:ext cx="3921391" cy="4093028"/>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ct val="0"/>
              </a:spcBef>
              <a:spcAft>
                <a:spcPts val="600"/>
              </a:spcAft>
            </a:pPr>
            <a:r>
              <a:rPr lang="en-US" sz="4000" b="1" strike="noStrike" cap="all" spc="-1">
                <a:solidFill>
                  <a:schemeClr val="accent1"/>
                </a:solidFill>
                <a:latin typeface="+mj-lt"/>
                <a:ea typeface="+mj-ea"/>
                <a:cs typeface="+mj-cs"/>
              </a:rPr>
              <a:t>Introduction</a:t>
            </a:r>
            <a:endParaRPr lang="en-US" sz="4000" b="0" strike="noStrike" spc="-1">
              <a:solidFill>
                <a:schemeClr val="accent1"/>
              </a:solidFill>
              <a:latin typeface="+mj-lt"/>
              <a:ea typeface="+mj-ea"/>
              <a:cs typeface="+mj-cs"/>
            </a:endParaRPr>
          </a:p>
        </p:txBody>
      </p:sp>
      <p:grpSp>
        <p:nvGrpSpPr>
          <p:cNvPr id="114" name="Group 113">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15" name="Straight Connector 114">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17"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8"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9" name="Isosceles Triangle 118">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0"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1"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2"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3" name="Isosceles Triangle 122">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grpSp>
      <p:sp>
        <p:nvSpPr>
          <p:cNvPr id="125" name="Rectangle 124">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a:pPr algn="ctr"/>
            <a:endParaRPr lang="en-US"/>
          </a:p>
        </p:txBody>
      </p:sp>
      <p:graphicFrame>
        <p:nvGraphicFramePr>
          <p:cNvPr id="224" name="TextShape 2">
            <a:extLst>
              <a:ext uri="{FF2B5EF4-FFF2-40B4-BE49-F238E27FC236}">
                <a16:creationId xmlns:a16="http://schemas.microsoft.com/office/drawing/2014/main" id="{9892C41F-7BE4-4A75-83E7-0D176EBB4E15}"/>
              </a:ext>
            </a:extLst>
          </p:cNvPr>
          <p:cNvGraphicFramePr/>
          <p:nvPr>
            <p:extLst>
              <p:ext uri="{D42A27DB-BD31-4B8C-83A1-F6EECF244321}">
                <p14:modId xmlns:p14="http://schemas.microsoft.com/office/powerpoint/2010/main" val="721257310"/>
              </p:ext>
            </p:extLst>
          </p:nvPr>
        </p:nvGraphicFramePr>
        <p:xfrm>
          <a:off x="4916553" y="944563"/>
          <a:ext cx="6628804" cy="4979581"/>
        </p:xfrm>
        <a:graphic>
          <a:graphicData uri="http://schemas.openxmlformats.org/drawingml/2006/diagram">
            <dgm:relIds xmlns:dgm="http://schemas.openxmlformats.org/drawingml/2006/diagram" r:dm="rId3" r:lo="rId4" r:qs="rId5" r:cs="rId6"/>
          </a:graphicData>
        </a:graphic>
      </p:graphicFrame>
    </p:spTree>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3" name="TextShape 1"/>
          <p:cNvSpPr txBox="1"/>
          <p:nvPr/>
        </p:nvSpPr>
        <p:spPr>
          <a:xfrm>
            <a:off x="512738" y="1163902"/>
            <a:ext cx="11683800" cy="791640"/>
          </a:xfrm>
          <a:prstGeom prst="rect">
            <a:avLst/>
          </a:prstGeom>
          <a:noFill/>
          <a:ln>
            <a:noFill/>
          </a:ln>
        </p:spPr>
        <p:txBody>
          <a:bodyPr lIns="91440" tIns="45720" rIns="91440" bIns="4572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600" b="0" strike="noStrike" spc="-1">
                <a:solidFill>
                  <a:srgbClr val="000000"/>
                </a:solidFill>
                <a:latin typeface="Adobe Devanagari"/>
              </a:rPr>
              <a:t>Objective</a:t>
            </a:r>
            <a:endParaRPr lang="en-US" sz="3600" b="0" strike="noStrike" spc="-1">
              <a:solidFill>
                <a:srgbClr val="000000"/>
              </a:solidFill>
              <a:latin typeface="Cambria"/>
            </a:endParaRPr>
          </a:p>
        </p:txBody>
      </p:sp>
      <p:sp>
        <p:nvSpPr>
          <p:cNvPr id="224" name="TextShape 2"/>
          <p:cNvSpPr txBox="1"/>
          <p:nvPr/>
        </p:nvSpPr>
        <p:spPr>
          <a:xfrm>
            <a:off x="623575" y="2085109"/>
            <a:ext cx="11683800" cy="623498"/>
          </a:xfrm>
          <a:prstGeom prst="rect">
            <a:avLst/>
          </a:prstGeom>
          <a:noFill/>
          <a:ln>
            <a:noFill/>
          </a:ln>
        </p:spPr>
        <p:txBody>
          <a:bodyPr lIns="9144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00000"/>
              </a:lnSpc>
              <a:spcBef>
                <a:spcPts val="641"/>
              </a:spcBef>
              <a:buFont typeface="Arial" pitchFamily="34" charset="0"/>
              <a:buChar char="•"/>
            </a:pPr>
            <a:r>
              <a:rPr lang="en-US" sz="3000" spc="-1">
                <a:solidFill>
                  <a:srgbClr val="000000"/>
                </a:solidFill>
                <a:latin typeface="Cambria"/>
              </a:rPr>
              <a:t>List</a:t>
            </a:r>
            <a:r>
              <a:rPr lang="en-US" sz="3000" b="0" strike="noStrike" spc="-1">
                <a:solidFill>
                  <a:srgbClr val="000000"/>
                </a:solidFill>
                <a:latin typeface="Cambria"/>
              </a:rPr>
              <a:t> the top profitable vegetables individually.</a:t>
            </a:r>
            <a:endParaRPr lang="en-US"/>
          </a:p>
        </p:txBody>
      </p:sp>
      <p:sp>
        <p:nvSpPr>
          <p:cNvPr id="5" name="TextShape 1">
            <a:extLst>
              <a:ext uri="{FF2B5EF4-FFF2-40B4-BE49-F238E27FC236}">
                <a16:creationId xmlns:a16="http://schemas.microsoft.com/office/drawing/2014/main" id="{FC76EE02-2F2F-403B-A670-24CA68074FF5}"/>
              </a:ext>
            </a:extLst>
          </p:cNvPr>
          <p:cNvSpPr txBox="1"/>
          <p:nvPr/>
        </p:nvSpPr>
        <p:spPr>
          <a:xfrm>
            <a:off x="512737" y="2860430"/>
            <a:ext cx="11683800" cy="791640"/>
          </a:xfrm>
          <a:prstGeom prst="rect">
            <a:avLst/>
          </a:prstGeom>
          <a:noFill/>
          <a:ln>
            <a:noFill/>
          </a:ln>
        </p:spPr>
        <p:txBody>
          <a:bodyPr lIns="91440" tIns="45720" rIns="91440" bIns="4572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
                <a:solidFill>
                  <a:srgbClr val="000000"/>
                </a:solidFill>
                <a:latin typeface="Adobe Devanagari"/>
              </a:rPr>
              <a:t>Sub objective</a:t>
            </a:r>
            <a:endParaRPr lang="en-US" sz="3600"/>
          </a:p>
        </p:txBody>
      </p:sp>
      <p:graphicFrame>
        <p:nvGraphicFramePr>
          <p:cNvPr id="226" name="TextShape 2">
            <a:extLst>
              <a:ext uri="{FF2B5EF4-FFF2-40B4-BE49-F238E27FC236}">
                <a16:creationId xmlns:a16="http://schemas.microsoft.com/office/drawing/2014/main" id="{FEAF9AEE-E84E-419F-A154-372FED498895}"/>
              </a:ext>
            </a:extLst>
          </p:cNvPr>
          <p:cNvGraphicFramePr/>
          <p:nvPr/>
        </p:nvGraphicFramePr>
        <p:xfrm>
          <a:off x="623575" y="3738505"/>
          <a:ext cx="10727837" cy="2236900"/>
        </p:xfrm>
        <a:graphic>
          <a:graphicData uri="http://schemas.openxmlformats.org/drawingml/2006/diagram">
            <dgm:relIds xmlns:dgm="http://schemas.openxmlformats.org/drawingml/2006/diagram" r:dm="rId3" r:lo="rId4" r:qs="rId5" r:cs="rId6"/>
          </a:graphicData>
        </a:graphic>
      </p:graphicFrame>
    </p:spTree>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grpSp>
        <p:nvGrpSpPr>
          <p:cNvPr id="104" name="Group 103">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5" name="Straight Connector 104">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7"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8"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09" name="Isosceles Triangle 108">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0"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1"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2"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3" name="Isosceles Triangle 112">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4" name="Isosceles Triangle 113">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grpSp>
      <p:sp useBgFill="1">
        <p:nvSpPr>
          <p:cNvPr id="116" name="Rectangle 115">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a:pPr algn="ctr"/>
            <a:endParaRPr lang="en-US"/>
          </a:p>
        </p:txBody>
      </p:sp>
      <p:sp>
        <p:nvSpPr>
          <p:cNvPr id="225" name="TextShape 1"/>
          <p:cNvSpPr txBox="1"/>
          <p:nvPr/>
        </p:nvSpPr>
        <p:spPr>
          <a:xfrm>
            <a:off x="465576" y="1382486"/>
            <a:ext cx="3734486" cy="4093028"/>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ct val="0"/>
              </a:spcBef>
              <a:spcAft>
                <a:spcPts val="600"/>
              </a:spcAft>
            </a:pPr>
            <a:r>
              <a:rPr lang="en-US" sz="3800" b="1" strike="noStrike" cap="all" spc="-1">
                <a:solidFill>
                  <a:schemeClr val="accent1"/>
                </a:solidFill>
                <a:latin typeface="+mj-lt"/>
                <a:ea typeface="+mj-ea"/>
                <a:cs typeface="+mj-cs"/>
              </a:rPr>
              <a:t>Research Methodology</a:t>
            </a:r>
            <a:endParaRPr lang="en-US" sz="3800" b="0" strike="noStrike" spc="-1">
              <a:solidFill>
                <a:schemeClr val="accent1"/>
              </a:solidFill>
              <a:latin typeface="+mj-lt"/>
              <a:ea typeface="+mj-ea"/>
              <a:cs typeface="+mj-cs"/>
            </a:endParaRPr>
          </a:p>
        </p:txBody>
      </p:sp>
      <p:grpSp>
        <p:nvGrpSpPr>
          <p:cNvPr id="118" name="Group 117">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19" name="Straight Connector 118">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21"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2"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3" name="Isosceles Triangle 122">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4"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5"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6"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7" name="Isosceles Triangle 126">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grpSp>
      <p:sp>
        <p:nvSpPr>
          <p:cNvPr id="129" name="Rectangle 128">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a:pPr algn="ctr"/>
            <a:endParaRPr lang="en-US"/>
          </a:p>
        </p:txBody>
      </p:sp>
      <p:graphicFrame>
        <p:nvGraphicFramePr>
          <p:cNvPr id="228" name="TextShape 2">
            <a:extLst>
              <a:ext uri="{FF2B5EF4-FFF2-40B4-BE49-F238E27FC236}">
                <a16:creationId xmlns:a16="http://schemas.microsoft.com/office/drawing/2014/main" id="{1419A4B4-EEC3-44A3-9AFD-193F5290CB86}"/>
              </a:ext>
            </a:extLst>
          </p:cNvPr>
          <p:cNvGraphicFramePr/>
          <p:nvPr>
            <p:extLst>
              <p:ext uri="{D42A27DB-BD31-4B8C-83A1-F6EECF244321}">
                <p14:modId xmlns:p14="http://schemas.microsoft.com/office/powerpoint/2010/main" val="118902547"/>
              </p:ext>
            </p:extLst>
          </p:nvPr>
        </p:nvGraphicFramePr>
        <p:xfrm>
          <a:off x="4916553" y="944563"/>
          <a:ext cx="6628804" cy="4979581"/>
        </p:xfrm>
        <a:graphic>
          <a:graphicData uri="http://schemas.openxmlformats.org/drawingml/2006/diagram">
            <dgm:relIds xmlns:dgm="http://schemas.openxmlformats.org/drawingml/2006/diagram" r:dm="rId3" r:lo="rId4" r:qs="rId5" r:cs="rId6"/>
          </a:graphicData>
        </a:graphic>
      </p:graphicFrame>
    </p:spTree>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7" name="TextShape 1"/>
          <p:cNvSpPr txBox="1"/>
          <p:nvPr/>
        </p:nvSpPr>
        <p:spPr>
          <a:xfrm>
            <a:off x="304920" y="304920"/>
            <a:ext cx="8996019" cy="791640"/>
          </a:xfrm>
          <a:prstGeom prst="rect">
            <a:avLst/>
          </a:prstGeom>
          <a:noFill/>
          <a:ln>
            <a:noFill/>
          </a:ln>
        </p:spPr>
        <p:txBody>
          <a:bodyPr lIns="91440" tIns="45720" rIns="91440" bIns="4572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strike="noStrike" spc="-1">
                <a:solidFill>
                  <a:schemeClr val="accent2"/>
                </a:solidFill>
                <a:latin typeface="Cambria"/>
              </a:rPr>
              <a:t>System</a:t>
            </a:r>
            <a:r>
              <a:rPr lang="en-US" sz="3200" b="1" spc="-1">
                <a:solidFill>
                  <a:schemeClr val="accent2"/>
                </a:solidFill>
                <a:latin typeface="Cambria"/>
              </a:rPr>
              <a:t> Overview</a:t>
            </a:r>
            <a:r>
              <a:rPr lang="en-US" sz="3200" b="1" strike="noStrike" spc="-1">
                <a:solidFill>
                  <a:schemeClr val="accent2"/>
                </a:solidFill>
                <a:latin typeface="Cambria"/>
              </a:rPr>
              <a:t> Diagram</a:t>
            </a:r>
            <a:r>
              <a:rPr lang="en-US" sz="3200" b="1" spc="-1">
                <a:solidFill>
                  <a:schemeClr val="accent2"/>
                </a:solidFill>
                <a:latin typeface="Cambria"/>
              </a:rPr>
              <a:t> </a:t>
            </a:r>
            <a:endParaRPr lang="en-US" sz="3200" b="0" strike="noStrike" spc="-1">
              <a:solidFill>
                <a:schemeClr val="accent2"/>
              </a:solidFill>
              <a:latin typeface="Cambria"/>
            </a:endParaRPr>
          </a:p>
        </p:txBody>
      </p:sp>
      <p:sp>
        <p:nvSpPr>
          <p:cNvPr id="228" name="TextShape 2"/>
          <p:cNvSpPr txBox="1"/>
          <p:nvPr/>
        </p:nvSpPr>
        <p:spPr>
          <a:xfrm>
            <a:off x="304920" y="1143000"/>
            <a:ext cx="11683800" cy="5181120"/>
          </a:xfrm>
          <a:prstGeom prst="rect">
            <a:avLst/>
          </a:prstGeom>
          <a:noFill/>
          <a:ln>
            <a:noFill/>
          </a:ln>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b="0" strike="noStrike" spc="-1">
              <a:solidFill>
                <a:srgbClr val="000000"/>
              </a:solidFill>
              <a:latin typeface="Cambria"/>
            </a:endParaRPr>
          </a:p>
        </p:txBody>
      </p:sp>
      <p:pic>
        <p:nvPicPr>
          <p:cNvPr id="3" name="Picture 3" descr="Diagram&#10;&#10;Description automatically generated">
            <a:extLst>
              <a:ext uri="{FF2B5EF4-FFF2-40B4-BE49-F238E27FC236}">
                <a16:creationId xmlns:a16="http://schemas.microsoft.com/office/drawing/2014/main" id="{A01E155D-7C73-49D0-A4AD-6A44222F34D7}"/>
              </a:ext>
            </a:extLst>
          </p:cNvPr>
          <p:cNvPicPr>
            <a:picLocks noChangeAspect="1"/>
          </p:cNvPicPr>
          <p:nvPr/>
        </p:nvPicPr>
        <p:blipFill>
          <a:blip r:embed="rId2"/>
          <a:stretch>
            <a:fillRect/>
          </a:stretch>
        </p:blipFill>
        <p:spPr>
          <a:xfrm>
            <a:off x="1328207" y="1218716"/>
            <a:ext cx="7439105" cy="4876983"/>
          </a:xfrm>
          <a:prstGeom prst="rect">
            <a:avLst/>
          </a:prstGeom>
        </p:spPr>
      </p:pic>
    </p:spTree>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2"/>
        </a:solidFill>
        <a:effectLst/>
      </p:bgPr>
    </p:bg>
    <p:spTree>
      <p:nvGrpSpPr>
        <p:cNvPr id="1" name=""/>
        <p:cNvGrpSpPr/>
        <p:nvPr/>
      </p:nvGrpSpPr>
      <p:grpSpPr>
        <a:xfrm>
          <a:off x="0" y="0"/>
          <a:ext cx="0" cy="0"/>
        </a:xfrm>
      </p:grpSpPr>
      <p:grpSp>
        <p:nvGrpSpPr>
          <p:cNvPr id="234" name="Group 108">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0" name="Straight Connector 109">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2"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3"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4" name="Isosceles Triangle 113">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5"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6"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7"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8" name="Isosceles Triangle 117">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19" name="Isosceles Triangle 118">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grpSp>
      <p:sp useBgFill="1">
        <p:nvSpPr>
          <p:cNvPr id="235" name="Rectangle 120">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a:pPr algn="ctr"/>
            <a:endParaRPr lang="en-US"/>
          </a:p>
        </p:txBody>
      </p:sp>
      <p:grpSp>
        <p:nvGrpSpPr>
          <p:cNvPr id="123" name="Group 122">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4" name="Straight Connector 123">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26"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7"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8" name="Isosceles Triangle 127">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29"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30"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31"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32" name="Isosceles Triangle 131">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33" name="Isosceles Triangle 132">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grpSp>
      <p:sp>
        <p:nvSpPr>
          <p:cNvPr id="231" name="TextShape 1"/>
          <p:cNvSpPr txBox="1"/>
          <p:nvPr/>
        </p:nvSpPr>
        <p:spPr>
          <a:xfrm>
            <a:off x="677334" y="609600"/>
            <a:ext cx="8596668" cy="1320800"/>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ct val="0"/>
              </a:spcBef>
              <a:spcAft>
                <a:spcPts val="600"/>
              </a:spcAft>
            </a:pPr>
            <a:r>
              <a:rPr lang="en-US" sz="3600" b="1" spc="-1">
                <a:solidFill>
                  <a:schemeClr val="accent1"/>
                </a:solidFill>
                <a:latin typeface="+mj-lt"/>
                <a:ea typeface="+mj-ea"/>
                <a:cs typeface="+mj-cs"/>
              </a:rPr>
              <a:t>Work breakdown structure</a:t>
            </a:r>
          </a:p>
        </p:txBody>
      </p:sp>
      <p:sp>
        <p:nvSpPr>
          <p:cNvPr id="232" name="TextShape 2"/>
          <p:cNvSpPr txBox="1"/>
          <p:nvPr/>
        </p:nvSpPr>
        <p:spPr>
          <a:xfrm>
            <a:off x="677334" y="2160589"/>
            <a:ext cx="8596668" cy="3880773"/>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835" indent="-457200" defTabSz="457200">
              <a:spcBef>
                <a:spcPts val="1000"/>
              </a:spcBef>
              <a:buClr>
                <a:schemeClr val="accent1"/>
              </a:buClr>
              <a:buSzPct val="80000"/>
              <a:buFont typeface="Wingdings 3" charset="2"/>
              <a:buChar char=""/>
            </a:pPr>
            <a:r>
              <a:rPr lang="en-US" spc="-1">
                <a:solidFill>
                  <a:schemeClr val="tx1">
                    <a:lumMod val="75000"/>
                    <a:lumOff val="25000"/>
                  </a:schemeClr>
                </a:solidFill>
              </a:rPr>
              <a:t>Build an app for farmers</a:t>
            </a:r>
          </a:p>
          <a:p>
            <a:pPr marL="457200" indent="-457200" defTabSz="457200">
              <a:spcBef>
                <a:spcPts val="1000"/>
              </a:spcBef>
              <a:buClr>
                <a:schemeClr val="accent1"/>
              </a:buClr>
              <a:buSzPct val="80000"/>
              <a:buFont typeface="Wingdings 3" charset="2"/>
              <a:buChar char=""/>
            </a:pPr>
            <a:r>
              <a:rPr lang="en-US" spc="-1">
                <a:solidFill>
                  <a:schemeClr val="tx1">
                    <a:lumMod val="75000"/>
                    <a:lumOff val="25000"/>
                  </a:schemeClr>
                </a:solidFill>
              </a:rPr>
              <a:t>Collect farmer details, supply details, price from app</a:t>
            </a:r>
          </a:p>
          <a:p>
            <a:pPr marL="457200" indent="-457200" defTabSz="457200">
              <a:spcBef>
                <a:spcPts val="1000"/>
              </a:spcBef>
              <a:buClr>
                <a:schemeClr val="accent1"/>
              </a:buClr>
              <a:buSzPct val="80000"/>
              <a:buFont typeface="Wingdings 3" charset="2"/>
              <a:buChar char=""/>
            </a:pPr>
            <a:r>
              <a:rPr lang="en-US" spc="-1">
                <a:solidFill>
                  <a:schemeClr val="tx1">
                    <a:lumMod val="75000"/>
                    <a:lumOff val="25000"/>
                  </a:schemeClr>
                </a:solidFill>
              </a:rPr>
              <a:t>Build a model to suggest vegetable for farmers</a:t>
            </a:r>
          </a:p>
          <a:p>
            <a:pPr marL="457200" indent="-457200" defTabSz="457200">
              <a:spcBef>
                <a:spcPts val="1000"/>
              </a:spcBef>
              <a:buClr>
                <a:schemeClr val="accent1"/>
              </a:buClr>
              <a:buSzPct val="80000"/>
              <a:buFont typeface="Wingdings 3" charset="2"/>
              <a:buChar char=""/>
            </a:pPr>
            <a:r>
              <a:rPr lang="en-US" spc="-1">
                <a:solidFill>
                  <a:schemeClr val="tx1">
                    <a:lumMod val="75000"/>
                    <a:lumOff val="25000"/>
                  </a:schemeClr>
                </a:solidFill>
              </a:rPr>
              <a:t>Feed data to the model </a:t>
            </a:r>
          </a:p>
          <a:p>
            <a:pPr marL="457200" indent="-457200" defTabSz="457200">
              <a:spcBef>
                <a:spcPts val="1000"/>
              </a:spcBef>
              <a:buClr>
                <a:schemeClr val="accent1"/>
              </a:buClr>
              <a:buSzPct val="80000"/>
              <a:buFont typeface="Wingdings 3" charset="2"/>
              <a:buChar char=""/>
            </a:pPr>
            <a:r>
              <a:rPr lang="en-US" spc="-1">
                <a:solidFill>
                  <a:schemeClr val="tx1">
                    <a:lumMod val="75000"/>
                    <a:lumOff val="25000"/>
                  </a:schemeClr>
                </a:solidFill>
              </a:rPr>
              <a:t>Testing </a:t>
            </a:r>
            <a:endParaRPr lang="en-US">
              <a:solidFill>
                <a:schemeClr val="tx1">
                  <a:lumMod val="75000"/>
                  <a:lumOff val="25000"/>
                </a:schemeClr>
              </a:solidFill>
            </a:endParaRPr>
          </a:p>
        </p:txBody>
      </p:sp>
    </p:spTree>
  </p:cSld>
  <p:clrMapOvr>
    <a:overrideClrMapping bg1="dk1" tx1="lt1" bg2="dk2" tx2="lt2" accent1="accent1" accent2="accent2" accent3="accent3" accent4="accent4" accent5="accent5" accent6="accent6" hlink="hlink" folHlink="folHlink"/>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descr="Chart&#10;&#10;Description automatically generated">
            <a:extLst>
              <a:ext uri="{FF2B5EF4-FFF2-40B4-BE49-F238E27FC236}">
                <a16:creationId xmlns:a16="http://schemas.microsoft.com/office/drawing/2014/main" id="{DCA56D47-169C-4B5E-8D3C-D525A245B5B2}"/>
              </a:ext>
            </a:extLst>
          </p:cNvPr>
          <p:cNvPicPr>
            <a:picLocks noChangeAspect="1"/>
          </p:cNvPicPr>
          <p:nvPr/>
        </p:nvPicPr>
        <p:blipFill>
          <a:blip r:embed="rId2"/>
          <a:stretch>
            <a:fillRect/>
          </a:stretch>
        </p:blipFill>
        <p:spPr>
          <a:xfrm>
            <a:off x="1101176" y="1516989"/>
            <a:ext cx="7530860" cy="4969575"/>
          </a:xfrm>
          <a:prstGeom prst="rect">
            <a:avLst/>
          </a:prstGeom>
        </p:spPr>
      </p:pic>
      <p:sp>
        <p:nvSpPr>
          <p:cNvPr id="3" name="TextBox 2">
            <a:extLst>
              <a:ext uri="{FF2B5EF4-FFF2-40B4-BE49-F238E27FC236}">
                <a16:creationId xmlns:a16="http://schemas.microsoft.com/office/drawing/2014/main" id="{08FC46C2-0AEC-45D9-8045-A6FCAE53A104}"/>
              </a:ext>
            </a:extLst>
          </p:cNvPr>
          <p:cNvSpPr txBox="1"/>
          <p:nvPr/>
        </p:nvSpPr>
        <p:spPr>
          <a:xfrm>
            <a:off x="3861758" y="439947"/>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a:solidFill>
                  <a:schemeClr val="accent2"/>
                </a:solidFill>
                <a:ea typeface="+mn-lt"/>
                <a:cs typeface="+mn-lt"/>
              </a:rPr>
              <a:t>Gantt chart</a:t>
            </a:r>
            <a:endParaRPr lang="en-US" sz="3200">
              <a:solidFill>
                <a:schemeClr val="accent2"/>
              </a:solidFill>
            </a:endParaRPr>
          </a:p>
        </p:txBody>
      </p:sp>
    </p:spTree>
    <p:extLst>
      <p:ext uri="{BB962C8B-B14F-4D97-AF65-F5344CB8AC3E}">
        <p14:creationId xmlns:p14="http://schemas.microsoft.com/office/powerpoint/2010/main" val="3758847796"/>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grpSp>
        <p:nvGrpSpPr>
          <p:cNvPr id="47" name="Group 33">
            <a:extLst>
              <a:ext uri="{FF2B5EF4-FFF2-40B4-BE49-F238E27FC236}">
                <a16:creationId xmlns:a16="http://schemas.microsoft.com/office/drawing/2014/main" id="{1EA3DE74-31A6-48AD-8C0A-E33A679BA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AFFDDEBC-790E-43B4-8282-92702E0A89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3F624CC-585A-4177-8E95-77462EA619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B18999F3-4745-477E-B6DA-E5B0BCD53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38" name="Rectangle 25">
              <a:extLst>
                <a:ext uri="{FF2B5EF4-FFF2-40B4-BE49-F238E27FC236}">
                  <a16:creationId xmlns:a16="http://schemas.microsoft.com/office/drawing/2014/main" id="{B780C728-EC47-4108-8DC4-B5ACDAD0B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39" name="Isosceles Triangle 38">
              <a:extLst>
                <a:ext uri="{FF2B5EF4-FFF2-40B4-BE49-F238E27FC236}">
                  <a16:creationId xmlns:a16="http://schemas.microsoft.com/office/drawing/2014/main" id="{E5535F23-07A0-49FD-BF88-208C0FBEE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40" name="Rectangle 27">
              <a:extLst>
                <a:ext uri="{FF2B5EF4-FFF2-40B4-BE49-F238E27FC236}">
                  <a16:creationId xmlns:a16="http://schemas.microsoft.com/office/drawing/2014/main" id="{944D95CD-2ADB-4E41-AFD2-5ED06FD6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41" name="Rectangle 28">
              <a:extLst>
                <a:ext uri="{FF2B5EF4-FFF2-40B4-BE49-F238E27FC236}">
                  <a16:creationId xmlns:a16="http://schemas.microsoft.com/office/drawing/2014/main" id="{36509339-BF07-4ED1-B1DA-74D2D956F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42" name="Rectangle 29">
              <a:extLst>
                <a:ext uri="{FF2B5EF4-FFF2-40B4-BE49-F238E27FC236}">
                  <a16:creationId xmlns:a16="http://schemas.microsoft.com/office/drawing/2014/main" id="{6317DACF-CCA7-442B-B867-2CF567E4B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43" name="Isosceles Triangle 42">
              <a:extLst>
                <a:ext uri="{FF2B5EF4-FFF2-40B4-BE49-F238E27FC236}">
                  <a16:creationId xmlns:a16="http://schemas.microsoft.com/office/drawing/2014/main" id="{7E917ACA-0CB0-4A07-9594-33E63B91B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44" name="Isosceles Triangle 43">
              <a:extLst>
                <a:ext uri="{FF2B5EF4-FFF2-40B4-BE49-F238E27FC236}">
                  <a16:creationId xmlns:a16="http://schemas.microsoft.com/office/drawing/2014/main" id="{21DF86A2-1E2E-48FD-8EF7-F9D6744FA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grpSp>
      <p:sp>
        <p:nvSpPr>
          <p:cNvPr id="2" name="Title 1">
            <a:extLst>
              <a:ext uri="{FF2B5EF4-FFF2-40B4-BE49-F238E27FC236}">
                <a16:creationId xmlns:a16="http://schemas.microsoft.com/office/drawing/2014/main" id="{15F734AA-E113-426D-BB88-D98EEC0BA1DD}"/>
              </a:ext>
            </a:extLst>
          </p:cNvPr>
          <p:cNvSpPr>
            <a:spLocks noGrp="1"/>
          </p:cNvSpPr>
          <p:nvPr>
            <p:ph type="title"/>
          </p:nvPr>
        </p:nvSpPr>
        <p:spPr>
          <a:xfrm>
            <a:off x="6094413" y="2232539"/>
            <a:ext cx="3654041" cy="2253196"/>
          </a:xfrm>
        </p:spPr>
        <p:txBody>
          <a:bodyPr vert="horz" lIns="91440" tIns="45720" rIns="91440" bIns="45720" rtlCol="0" anchor="b">
            <a:noAutofit/>
          </a:bodyPr>
          <a:lstStyle/>
          <a:p>
            <a:r>
              <a:rPr lang="en-US" sz="4400"/>
              <a:t>Technologies</a:t>
            </a:r>
            <a:br>
              <a:rPr lang="en-US" sz="4400"/>
            </a:br>
            <a:endParaRPr lang="en-US" sz="4400"/>
          </a:p>
        </p:txBody>
      </p:sp>
      <p:pic>
        <p:nvPicPr>
          <p:cNvPr id="5" name="Picture 6" descr="Logo, company name&#10;&#10;Description automatically generated">
            <a:extLst>
              <a:ext uri="{FF2B5EF4-FFF2-40B4-BE49-F238E27FC236}">
                <a16:creationId xmlns:a16="http://schemas.microsoft.com/office/drawing/2014/main" id="{F884F58C-671E-4F89-8E52-8703CB745319}"/>
              </a:ext>
            </a:extLst>
          </p:cNvPr>
          <p:cNvPicPr>
            <a:picLocks noChangeAspect="1"/>
          </p:cNvPicPr>
          <p:nvPr/>
        </p:nvPicPr>
        <p:blipFill>
          <a:blip r:embed="rId2"/>
          <a:srcRect l="17367" r="13963"/>
          <a:stretch>
            <a:fillRect/>
          </a:stretch>
        </p:blipFill>
        <p:spPr>
          <a:xfrm>
            <a:off x="2957361" y="10"/>
            <a:ext cx="3151431" cy="3437494"/>
          </a:xfrm>
          <a:custGeom>
            <a:rect l="l" t="t" r="r" b="b"/>
            <a:pathLst>
              <a:path w="3151431" h="3437504">
                <a:moveTo>
                  <a:pt x="514552" y="0"/>
                </a:moveTo>
                <a:lnTo>
                  <a:pt x="2008047" y="0"/>
                </a:lnTo>
                <a:lnTo>
                  <a:pt x="2008047" y="1"/>
                </a:lnTo>
                <a:lnTo>
                  <a:pt x="3151431" y="1"/>
                </a:lnTo>
                <a:lnTo>
                  <a:pt x="2637972" y="3437504"/>
                </a:lnTo>
                <a:lnTo>
                  <a:pt x="0" y="3437504"/>
                </a:lnTo>
                <a:close/>
              </a:path>
            </a:pathLst>
          </a:custGeom>
        </p:spPr>
      </p:pic>
      <p:pic>
        <p:nvPicPr>
          <p:cNvPr id="10" name="Picture 10" descr="A picture containing text, clipart&#10;&#10;Description automatically generated">
            <a:extLst>
              <a:ext uri="{FF2B5EF4-FFF2-40B4-BE49-F238E27FC236}">
                <a16:creationId xmlns:a16="http://schemas.microsoft.com/office/drawing/2014/main" id="{5318E6C1-92CB-4747-9117-42BBE3360A6C}"/>
              </a:ext>
            </a:extLst>
          </p:cNvPr>
          <p:cNvPicPr>
            <a:picLocks noChangeAspect="1"/>
          </p:cNvPicPr>
          <p:nvPr/>
        </p:nvPicPr>
        <p:blipFill>
          <a:blip r:embed="rId3"/>
          <a:srcRect l="29900" r="18728" b="-1"/>
          <a:stretch>
            <a:fillRect/>
          </a:stretch>
        </p:blipFill>
        <p:spPr>
          <a:xfrm>
            <a:off x="319203" y="10"/>
            <a:ext cx="3153384" cy="3437494"/>
          </a:xfrm>
          <a:custGeom>
            <a:rect l="l" t="t" r="r" b="b"/>
            <a:pathLst>
              <a:path w="3153384" h="3437504">
                <a:moveTo>
                  <a:pt x="511180" y="0"/>
                </a:moveTo>
                <a:lnTo>
                  <a:pt x="3153384" y="0"/>
                </a:lnTo>
                <a:lnTo>
                  <a:pt x="2638832" y="3437504"/>
                </a:lnTo>
                <a:lnTo>
                  <a:pt x="0" y="3437504"/>
                </a:lnTo>
                <a:close/>
              </a:path>
            </a:pathLst>
          </a:custGeom>
        </p:spPr>
      </p:pic>
      <p:pic>
        <p:nvPicPr>
          <p:cNvPr id="7" name="Picture 8" descr="A picture containing background pattern&#10;&#10;Description automatically generated">
            <a:extLst>
              <a:ext uri="{FF2B5EF4-FFF2-40B4-BE49-F238E27FC236}">
                <a16:creationId xmlns:a16="http://schemas.microsoft.com/office/drawing/2014/main" id="{8DB034C3-589D-42FD-B905-F61606EDFA93}"/>
              </a:ext>
            </a:extLst>
          </p:cNvPr>
          <p:cNvPicPr>
            <a:picLocks noChangeAspect="1"/>
          </p:cNvPicPr>
          <p:nvPr/>
        </p:nvPicPr>
        <p:blipFill>
          <a:blip r:embed="rId4"/>
          <a:srcRect l="22624" r="21102" b="1"/>
          <a:stretch>
            <a:fillRect/>
          </a:stretch>
        </p:blipFill>
        <p:spPr>
          <a:xfrm>
            <a:off x="1" y="3437504"/>
            <a:ext cx="2956476" cy="3420496"/>
          </a:xfrm>
          <a:custGeom>
            <a:rect l="l" t="t" r="r" b="b"/>
            <a:pathLst>
              <a:path w="2956476" h="3420496">
                <a:moveTo>
                  <a:pt x="319202" y="0"/>
                </a:moveTo>
                <a:lnTo>
                  <a:pt x="2956476" y="0"/>
                </a:lnTo>
                <a:lnTo>
                  <a:pt x="2444471" y="3420496"/>
                </a:lnTo>
                <a:lnTo>
                  <a:pt x="0" y="3420496"/>
                </a:lnTo>
                <a:lnTo>
                  <a:pt x="0" y="2146516"/>
                </a:lnTo>
                <a:close/>
              </a:path>
            </a:pathLst>
          </a:custGeom>
        </p:spPr>
      </p:pic>
      <p:pic>
        <p:nvPicPr>
          <p:cNvPr id="9" name="Picture 9" descr="Logo, company name&#10;&#10;Description automatically generated">
            <a:extLst>
              <a:ext uri="{FF2B5EF4-FFF2-40B4-BE49-F238E27FC236}">
                <a16:creationId xmlns:a16="http://schemas.microsoft.com/office/drawing/2014/main" id="{E434DF26-6CFF-4C92-A48D-E817AD95FC5E}"/>
              </a:ext>
            </a:extLst>
          </p:cNvPr>
          <p:cNvPicPr>
            <a:picLocks noChangeAspect="1"/>
          </p:cNvPicPr>
          <p:nvPr/>
        </p:nvPicPr>
        <p:blipFill>
          <a:blip r:embed="rId5"/>
          <a:srcRect l="32290" r="16590"/>
          <a:stretch>
            <a:fillRect/>
          </a:stretch>
        </p:blipFill>
        <p:spPr>
          <a:xfrm>
            <a:off x="2530063" y="3423127"/>
            <a:ext cx="3151535" cy="3420496"/>
          </a:xfrm>
          <a:custGeom>
            <a:rect l="l" t="t" r="r" b="b"/>
            <a:pathLst>
              <a:path w="3151535" h="3420496">
                <a:moveTo>
                  <a:pt x="512005" y="0"/>
                </a:moveTo>
                <a:lnTo>
                  <a:pt x="3151535" y="0"/>
                </a:lnTo>
                <a:lnTo>
                  <a:pt x="2640616" y="3420496"/>
                </a:lnTo>
                <a:lnTo>
                  <a:pt x="0" y="3420496"/>
                </a:lnTo>
                <a:close/>
              </a:path>
            </a:pathLst>
          </a:custGeom>
        </p:spPr>
      </p:pic>
      <p:cxnSp>
        <p:nvCxnSpPr>
          <p:cNvPr id="49" name="Straight Connector 45">
            <a:extLst>
              <a:ext uri="{FF2B5EF4-FFF2-40B4-BE49-F238E27FC236}">
                <a16:creationId xmlns:a16="http://schemas.microsoft.com/office/drawing/2014/main" id="{CBAE7D61-C468-452B-AD40-2FD6365B48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9203" y="3437504"/>
            <a:ext cx="52761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7">
            <a:extLst>
              <a:ext uri="{FF2B5EF4-FFF2-40B4-BE49-F238E27FC236}">
                <a16:creationId xmlns:a16="http://schemas.microsoft.com/office/drawing/2014/main" id="{7D8C0890-7680-4FCD-B337-24D18C1B75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444472" y="0"/>
            <a:ext cx="1028115"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244804"/>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9" name="TextShape 1"/>
          <p:cNvSpPr txBox="1"/>
          <p:nvPr/>
        </p:nvSpPr>
        <p:spPr>
          <a:xfrm>
            <a:off x="963000" y="1714942"/>
            <a:ext cx="7744451" cy="960099"/>
          </a:xfrm>
          <a:prstGeom prst="rect">
            <a:avLst/>
          </a:prstGeom>
          <a:noFill/>
          <a:ln>
            <a:noFill/>
          </a:ln>
        </p:spPr>
        <p:txBody>
          <a:bodyPr lIns="9144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4000" b="1" strike="noStrike" cap="all" spc="-1">
                <a:solidFill>
                  <a:schemeClr val="accent2"/>
                </a:solidFill>
                <a:latin typeface="Adobe Devanagari"/>
              </a:rPr>
              <a:t>Supportive information</a:t>
            </a:r>
            <a:endParaRPr lang="en-US" sz="4000" b="0" strike="noStrike" spc="-1">
              <a:solidFill>
                <a:schemeClr val="accent2"/>
              </a:solidFill>
              <a:latin typeface="Cambria"/>
            </a:endParaRPr>
          </a:p>
        </p:txBody>
      </p:sp>
      <p:sp>
        <p:nvSpPr>
          <p:cNvPr id="230" name="TextShape 2"/>
          <p:cNvSpPr txBox="1"/>
          <p:nvPr/>
        </p:nvSpPr>
        <p:spPr>
          <a:xfrm>
            <a:off x="921436" y="2505382"/>
            <a:ext cx="10362960" cy="2428014"/>
          </a:xfrm>
          <a:prstGeom prst="rect">
            <a:avLst/>
          </a:prstGeom>
          <a:noFill/>
          <a:ln>
            <a:noFill/>
          </a:ln>
        </p:spPr>
        <p:txBody>
          <a:bodyPr lIns="91440" tIns="45720" rIns="91440" bIns="4572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400"/>
              </a:spcBef>
            </a:pPr>
            <a:r>
              <a:rPr lang="en-US" sz="2400" b="0" strike="noStrike" spc="-1">
                <a:latin typeface="Cambria"/>
              </a:rPr>
              <a:t>This section MUST include following sections</a:t>
            </a:r>
            <a:endParaRPr lang="en-US" sz="2400" b="0" strike="noStrike" spc="-1">
              <a:latin typeface="Cambria"/>
            </a:endParaRPr>
          </a:p>
          <a:p>
            <a:pPr marL="342900" indent="-342265">
              <a:lnSpc>
                <a:spcPct val="100000"/>
              </a:lnSpc>
              <a:spcBef>
                <a:spcPts val="400"/>
              </a:spcBef>
              <a:buClr>
                <a:srgbClr val="8B8B8B"/>
              </a:buClr>
              <a:buFont typeface="Arial" pitchFamily="34" charset="0"/>
              <a:buChar char="•"/>
            </a:pPr>
            <a:r>
              <a:rPr lang="en-US" sz="2400" b="0" strike="noStrike" spc="-1">
                <a:latin typeface="Cambria"/>
              </a:rPr>
              <a:t>Commercialization</a:t>
            </a:r>
            <a:endParaRPr lang="en-US" sz="2400" b="0" strike="noStrike" spc="-1">
              <a:latin typeface="Cambria"/>
            </a:endParaRPr>
          </a:p>
          <a:p>
            <a:pPr marL="342900" indent="-342265">
              <a:lnSpc>
                <a:spcPct val="100000"/>
              </a:lnSpc>
              <a:spcBef>
                <a:spcPts val="400"/>
              </a:spcBef>
              <a:buClr>
                <a:srgbClr val="8B8B8B"/>
              </a:buClr>
              <a:buFont typeface="Arial" pitchFamily="34" charset="0"/>
              <a:buChar char="•"/>
            </a:pPr>
            <a:r>
              <a:rPr lang="en-US" sz="2400" b="0" strike="noStrike" spc="-1">
                <a:latin typeface="Cambria"/>
              </a:rPr>
              <a:t>Budget (if any)</a:t>
            </a:r>
            <a:endParaRPr lang="en-US" sz="2400" b="0" strike="noStrike" spc="-1">
              <a:latin typeface="Cambria"/>
            </a:endParaRPr>
          </a:p>
          <a:p>
            <a:pPr>
              <a:lnSpc>
                <a:spcPct val="100000"/>
              </a:lnSpc>
              <a:spcBef>
                <a:spcPts val="400"/>
              </a:spcBef>
            </a:pPr>
            <a:r>
              <a:rPr lang="en-US" sz="2400" b="1" u="sng" strike="noStrike" spc="-1">
                <a:uFillTx/>
                <a:latin typeface="Cambria"/>
              </a:rPr>
              <a:t>Note: You should use “Individual Title and Content” Slide layout to add the details</a:t>
            </a:r>
            <a:endParaRPr lang="en-US" sz="2400" b="0" strike="noStrike" spc="-1">
              <a:latin typeface="Cambria"/>
            </a:endParaRPr>
          </a:p>
        </p:txBody>
      </p:sp>
    </p:spTree>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grpSp>
        <p:nvGrpSpPr>
          <p:cNvPr id="11" name="Group 10">
            <a:extLst>
              <a:ext uri="{FF2B5EF4-FFF2-40B4-BE49-F238E27FC236}">
                <a16:creationId xmlns:a16="http://schemas.microsoft.com/office/drawing/2014/main" id="{4098A4C6-4FFB-4EF4-8317-8110224DBB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4A415072-93F3-4FDA-96B8-7DFD2874C5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8C2D828-7FBF-4467-B527-793E0E978C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9D10F1D-AB99-42AD-8720-CDF349959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5" name="Rectangle 25">
              <a:extLst>
                <a:ext uri="{FF2B5EF4-FFF2-40B4-BE49-F238E27FC236}">
                  <a16:creationId xmlns:a16="http://schemas.microsoft.com/office/drawing/2014/main" id="{5BF01F05-8464-452A-A278-4A40757B6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6" name="Isosceles Triangle 15">
              <a:extLst>
                <a:ext uri="{FF2B5EF4-FFF2-40B4-BE49-F238E27FC236}">
                  <a16:creationId xmlns:a16="http://schemas.microsoft.com/office/drawing/2014/main" id="{FBCC0363-6CA5-4B64-A66F-478732557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7" name="Rectangle 27">
              <a:extLst>
                <a:ext uri="{FF2B5EF4-FFF2-40B4-BE49-F238E27FC236}">
                  <a16:creationId xmlns:a16="http://schemas.microsoft.com/office/drawing/2014/main" id="{CBACBAB2-7577-4339-B610-7245E449D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8" name="Rectangle 28">
              <a:extLst>
                <a:ext uri="{FF2B5EF4-FFF2-40B4-BE49-F238E27FC236}">
                  <a16:creationId xmlns:a16="http://schemas.microsoft.com/office/drawing/2014/main" id="{DFCB19D4-D4D4-4AFD-9ECC-A6D0E4AE2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19" name="Rectangle 29">
              <a:extLst>
                <a:ext uri="{FF2B5EF4-FFF2-40B4-BE49-F238E27FC236}">
                  <a16:creationId xmlns:a16="http://schemas.microsoft.com/office/drawing/2014/main" id="{3B32E423-85B7-4B28-B5C3-AB63224A4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20" name="Isosceles Triangle 19">
              <a:extLst>
                <a:ext uri="{FF2B5EF4-FFF2-40B4-BE49-F238E27FC236}">
                  <a16:creationId xmlns:a16="http://schemas.microsoft.com/office/drawing/2014/main" id="{3DC38A14-94ED-496F-851A-CA6A98898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sp>
          <p:nvSpPr>
            <p:cNvPr id="21" name="Isosceles Triangle 20">
              <a:extLst>
                <a:ext uri="{FF2B5EF4-FFF2-40B4-BE49-F238E27FC236}">
                  <a16:creationId xmlns:a16="http://schemas.microsoft.com/office/drawing/2014/main" id="{14E862E4-F307-4A50-A3A9-0A79FD36D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p:txBody>
        </p:sp>
      </p:grpSp>
      <p:sp useBgFill="1">
        <p:nvSpPr>
          <p:cNvPr id="23" name="Rectangle 22">
            <a:extLst>
              <a:ext uri="{FF2B5EF4-FFF2-40B4-BE49-F238E27FC236}">
                <a16:creationId xmlns:a16="http://schemas.microsoft.com/office/drawing/2014/main" id="{D82A9BC7-EEAF-49AD-B91B-FB498202B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a:pPr algn="ctr"/>
            <a:endParaRPr lang="en-US"/>
          </a:p>
        </p:txBody>
      </p:sp>
      <p:pic>
        <p:nvPicPr>
          <p:cNvPr id="4" name="Picture 4" descr="A picture containing text, person, holding, indoor&#10;&#10;Description automatically generated">
            <a:extLst>
              <a:ext uri="{FF2B5EF4-FFF2-40B4-BE49-F238E27FC236}">
                <a16:creationId xmlns:a16="http://schemas.microsoft.com/office/drawing/2014/main" id="{A02D9B49-3848-492E-AB6F-18C5A8C37C66}"/>
              </a:ext>
            </a:extLst>
          </p:cNvPr>
          <p:cNvPicPr>
            <a:picLocks noChangeAspect="1"/>
          </p:cNvPicPr>
          <p:nvPr/>
        </p:nvPicPr>
        <p:blipFill>
          <a:blip r:embed="rId2"/>
          <a:srcRect l="34083" r="4424"/>
          <a:stretch>
            <a:fillRect/>
          </a:stretch>
        </p:blipFill>
        <p:spPr>
          <a:xfrm>
            <a:off x="20" y="10"/>
            <a:ext cx="7497313" cy="6857990"/>
          </a:xfrm>
          <a:prstGeom prst="rect">
            <a:avLst/>
          </a:prstGeom>
        </p:spPr>
      </p:pic>
      <p:sp>
        <p:nvSpPr>
          <p:cNvPr id="25" name="Freeform: Shape 24">
            <a:extLst>
              <a:ext uri="{FF2B5EF4-FFF2-40B4-BE49-F238E27FC236}">
                <a16:creationId xmlns:a16="http://schemas.microsoft.com/office/drawing/2014/main" id="{B4D7A11D-7A08-4A91-B386-CCE5F20E3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65037"/>
            <a:ext cx="5912339" cy="2882670"/>
          </a:xfrm>
          <a:custGeom>
            <a:gdLst>
              <a:gd name="connsiteX0" fmla="*/ 0 w 5912339"/>
              <a:gd name="connsiteY0" fmla="*/ 0 h 2882670"/>
              <a:gd name="connsiteX1" fmla="*/ 5912339 w 5912339"/>
              <a:gd name="connsiteY1" fmla="*/ 0 h 2882670"/>
              <a:gd name="connsiteX2" fmla="*/ 5055350 w 5912339"/>
              <a:gd name="connsiteY2" fmla="*/ 2882670 h 2882670"/>
              <a:gd name="connsiteX3" fmla="*/ 0 w 5912339"/>
              <a:gd name="connsiteY3" fmla="*/ 2882670 h 2882670"/>
            </a:gdLst>
            <a:cxnLst>
              <a:cxn ang="0">
                <a:pos x="connsiteX0" y="connsiteY0"/>
              </a:cxn>
              <a:cxn ang="0">
                <a:pos x="connsiteX1" y="connsiteY1"/>
              </a:cxn>
              <a:cxn ang="0">
                <a:pos x="connsiteX2" y="connsiteY2"/>
              </a:cxn>
              <a:cxn ang="0">
                <a:pos x="connsiteX3" y="connsiteY3"/>
              </a:cxn>
            </a:cxnLst>
            <a:rect l="l" t="t" r="r" b="b"/>
            <a:pathLst>
              <a:path w="5912339" h="2882670">
                <a:moveTo>
                  <a:pt x="0" y="0"/>
                </a:moveTo>
                <a:lnTo>
                  <a:pt x="5912339" y="0"/>
                </a:lnTo>
                <a:lnTo>
                  <a:pt x="5055350" y="2882670"/>
                </a:lnTo>
                <a:lnTo>
                  <a:pt x="0" y="288267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rebuchet MS" panose="020b0603020202020204"/>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a16="http://schemas.microsoft.com/office/drawing/2014/main" id="{7E0183CF-2740-45A3-B4C1-CF5193494DCF}"/>
              </a:ext>
            </a:extLst>
          </p:cNvPr>
          <p:cNvSpPr>
            <a:spLocks noGrp="1"/>
          </p:cNvSpPr>
          <p:nvPr>
            <p:ph type="title"/>
          </p:nvPr>
        </p:nvSpPr>
        <p:spPr>
          <a:xfrm>
            <a:off x="534955" y="2768082"/>
            <a:ext cx="4590661" cy="1256522"/>
          </a:xfrm>
        </p:spPr>
        <p:txBody>
          <a:bodyPr vert="horz" lIns="91440" tIns="45720" rIns="91440" bIns="45720" rtlCol="0" anchor="b">
            <a:normAutofit/>
          </a:bodyPr>
          <a:lstStyle/>
          <a:p>
            <a:r>
              <a:rPr lang="en-US" sz="3200"/>
              <a:t>Commercialization</a:t>
            </a:r>
          </a:p>
        </p:txBody>
      </p:sp>
      <p:sp>
        <p:nvSpPr>
          <p:cNvPr id="3" name="Subtitle 2">
            <a:extLst>
              <a:ext uri="{FF2B5EF4-FFF2-40B4-BE49-F238E27FC236}">
                <a16:creationId xmlns:a16="http://schemas.microsoft.com/office/drawing/2014/main" id="{3F2DC1B4-26FA-48D2-B0E7-E132C3C276A8}"/>
              </a:ext>
            </a:extLst>
          </p:cNvPr>
          <p:cNvSpPr>
            <a:spLocks noGrp="1"/>
          </p:cNvSpPr>
          <p:nvPr>
            <p:ph type="subTitle" idx="1"/>
          </p:nvPr>
        </p:nvSpPr>
        <p:spPr>
          <a:xfrm>
            <a:off x="534956" y="4099249"/>
            <a:ext cx="4447592" cy="622041"/>
          </a:xfrm>
        </p:spPr>
        <p:txBody>
          <a:bodyPr vert="horz" lIns="91440" tIns="45720" rIns="91440" bIns="45720" rtlCol="0" anchor="t">
            <a:normAutofit/>
          </a:bodyPr>
          <a:lstStyle/>
          <a:p>
            <a:pPr>
              <a:spcBef>
                <a:spcPts val="1000"/>
              </a:spcBef>
              <a:buClr>
                <a:schemeClr val="accent1"/>
              </a:buClr>
              <a:buSzPct val="80000"/>
            </a:pPr>
            <a:endParaRPr lang="en-US" sz="1800">
              <a:solidFill>
                <a:schemeClr val="tx1"/>
              </a:solidFill>
              <a:latin typeface="+mn-lt"/>
              <a:ea typeface="+mn-ea"/>
              <a:cs typeface="+mn-cs"/>
            </a:endParaRPr>
          </a:p>
          <a:p>
            <a:pPr>
              <a:spcBef>
                <a:spcPts val="1000"/>
              </a:spcBef>
              <a:buClr>
                <a:schemeClr val="accent1"/>
              </a:buClr>
              <a:buSzPct val="80000"/>
            </a:pPr>
            <a:endParaRPr lang="en-US" sz="1800">
              <a:solidFill>
                <a:schemeClr val="tx1"/>
              </a:solidFill>
              <a:latin typeface="+mn-lt"/>
              <a:ea typeface="+mn-ea"/>
              <a:cs typeface="+mn-cs"/>
            </a:endParaRPr>
          </a:p>
        </p:txBody>
      </p:sp>
      <p:pic>
        <p:nvPicPr>
          <p:cNvPr id="6" name="Picture 6" descr="Text, whiteboard&#10;&#10;Description automatically generated">
            <a:extLst>
              <a:ext uri="{FF2B5EF4-FFF2-40B4-BE49-F238E27FC236}">
                <a16:creationId xmlns:a16="http://schemas.microsoft.com/office/drawing/2014/main" id="{FFAAD920-EE59-44E0-BF3D-A1DE5A4DA96A}"/>
              </a:ext>
            </a:extLst>
          </p:cNvPr>
          <p:cNvPicPr>
            <a:picLocks noChangeAspect="1"/>
          </p:cNvPicPr>
          <p:nvPr/>
        </p:nvPicPr>
        <p:blipFill>
          <a:blip r:embed="rId3"/>
          <a:srcRect l="9378" r="668" b="2"/>
          <a:stretch>
            <a:fillRect/>
          </a:stretch>
        </p:blipFill>
        <p:spPr>
          <a:xfrm>
            <a:off x="7497333" y="10"/>
            <a:ext cx="4694666" cy="3428990"/>
          </a:xfrm>
          <a:prstGeom prst="rect">
            <a:avLst/>
          </a:prstGeom>
        </p:spPr>
      </p:pic>
      <p:pic>
        <p:nvPicPr>
          <p:cNvPr id="5" name="Picture 5">
            <a:extLst>
              <a:ext uri="{FF2B5EF4-FFF2-40B4-BE49-F238E27FC236}">
                <a16:creationId xmlns:a16="http://schemas.microsoft.com/office/drawing/2014/main" id="{EB06B73C-FD1E-44F2-8BB9-479C5B4814BF}"/>
              </a:ext>
            </a:extLst>
          </p:cNvPr>
          <p:cNvPicPr>
            <a:picLocks noChangeAspect="1"/>
          </p:cNvPicPr>
          <p:nvPr/>
        </p:nvPicPr>
        <p:blipFill>
          <a:blip r:embed="rId4"/>
          <a:srcRect t="12955" r="-2" b="13944"/>
          <a:stretch>
            <a:fillRect/>
          </a:stretch>
        </p:blipFill>
        <p:spPr>
          <a:xfrm>
            <a:off x="7497333" y="3429000"/>
            <a:ext cx="4690872" cy="3429000"/>
          </a:xfrm>
          <a:prstGeom prst="rect">
            <a:avLst/>
          </a:prstGeom>
        </p:spPr>
      </p:pic>
    </p:spTree>
    <p:extLst>
      <p:ext uri="{BB962C8B-B14F-4D97-AF65-F5344CB8AC3E}">
        <p14:creationId xmlns:p14="http://schemas.microsoft.com/office/powerpoint/2010/main" val="354607691"/>
      </p:ext>
    </p:extLst>
  </p:cSld>
  <p:clrMapOvr>
    <a:overrideClrMapping bg1="dk1" tx1="lt1" bg2="dk2" tx2="lt2" accent1="accent1" accent2="accent2" accent3="accent3" accent4="accent4" accent5="accent5" accent6="accent6" hlink="hlink" folHlink="folHlink"/>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3" name="TextShape 1"/>
          <p:cNvSpPr txBox="1"/>
          <p:nvPr/>
        </p:nvSpPr>
        <p:spPr>
          <a:xfrm>
            <a:off x="365760" y="192600"/>
            <a:ext cx="9418320" cy="904680"/>
          </a:xfrm>
          <a:prstGeom prst="rect">
            <a:avLst/>
          </a:prstGeom>
          <a:noFill/>
          <a:ln>
            <a:noFill/>
          </a:ln>
        </p:spPr>
        <p:txBody>
          <a:bodyPr lIns="9144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4000" b="1" strike="noStrike" cap="all" spc="-1">
                <a:solidFill>
                  <a:schemeClr val="accent2"/>
                </a:solidFill>
                <a:latin typeface="Adobe Devanagari"/>
              </a:rPr>
              <a:t>References</a:t>
            </a:r>
            <a:endParaRPr lang="en-US" sz="4000" b="0" strike="noStrike" spc="-1">
              <a:solidFill>
                <a:schemeClr val="accent2"/>
              </a:solidFill>
              <a:latin typeface="Cambria"/>
            </a:endParaRPr>
          </a:p>
        </p:txBody>
      </p:sp>
      <p:sp>
        <p:nvSpPr>
          <p:cNvPr id="234" name="TextShape 2"/>
          <p:cNvSpPr txBox="1"/>
          <p:nvPr/>
        </p:nvSpPr>
        <p:spPr>
          <a:xfrm>
            <a:off x="274320" y="1188720"/>
            <a:ext cx="11247120" cy="4185720"/>
          </a:xfrm>
          <a:prstGeom prst="rect">
            <a:avLst/>
          </a:prstGeom>
          <a:noFill/>
          <a:ln>
            <a:noFill/>
          </a:ln>
        </p:spPr>
        <p:txBody>
          <a:bodyPr lIns="90000" tIns="45000" rIns="90000" bIns="45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0" strike="noStrike" spc="-1">
                <a:latin typeface="Arial" pitchFamily="34" charset="0"/>
              </a:rPr>
              <a:t>[1] T. van Klompenburg, A. Kassahun, and C. Catal, “Crop yield prediction using machine learning: A systematic literature review,” Comput. Electron. Agric., vol. 177, no. 105709, p. 105709, 2020. </a:t>
            </a:r>
          </a:p>
          <a:p>
            <a:endParaRPr lang="en-US" sz="1800" b="0" strike="noStrike" spc="-1">
              <a:latin typeface="Arial" pitchFamily="34" charset="0"/>
            </a:endParaRPr>
          </a:p>
          <a:p>
            <a:r>
              <a:rPr lang="en-US" sz="1800" b="0" strike="noStrike" spc="-1">
                <a:latin typeface="Arial" pitchFamily="34" charset="0"/>
              </a:rPr>
              <a:t>[2] S. Khaki and L. Wang, “Crop yield prediction using deep neural networks,” Front. Plant Sci., vol. 10, p. 621, 2019. </a:t>
            </a:r>
          </a:p>
          <a:p>
            <a:endParaRPr lang="en-US" sz="1800" b="0" strike="noStrike" spc="-1">
              <a:latin typeface="Arial" pitchFamily="34" charset="0"/>
            </a:endParaRPr>
          </a:p>
          <a:p>
            <a:r>
              <a:rPr lang="en-US" sz="1800" b="0" strike="noStrike" spc="-1">
                <a:latin typeface="Arial" pitchFamily="34" charset="0"/>
              </a:rPr>
              <a:t>[3] M. Kalimuthu, P. Vaishnavi, and M. Kishore, “Crop Prediction using Machine Learning,” in 2020 Third International Conference on Smart Systems and Inventive Technology (ICSSIT), 2020, pp. 926–932. </a:t>
            </a:r>
          </a:p>
          <a:p>
            <a:endParaRPr lang="en-US" sz="1800" b="0" strike="noStrike" spc="-1">
              <a:latin typeface="Arial" pitchFamily="34" charset="0"/>
            </a:endParaRPr>
          </a:p>
          <a:p>
            <a:r>
              <a:rPr lang="en-US" sz="1800" b="0" strike="noStrike" spc="-1">
                <a:latin typeface="Arial" pitchFamily="34" charset="0"/>
              </a:rPr>
              <a:t>[4] M. Suganya, D. R, and R. R, “Crop yield prediction using supervised learning techniques,” 2020. </a:t>
            </a:r>
          </a:p>
          <a:p>
            <a:endParaRPr lang="en-US" sz="1800" b="0" strike="noStrike" spc="-1">
              <a:latin typeface="Arial" pitchFamily="34" charset="0"/>
            </a:endParaRPr>
          </a:p>
          <a:p>
            <a:r>
              <a:rPr lang="en-US" sz="1800" b="0" strike="noStrike" spc="-1">
                <a:latin typeface="Arial" pitchFamily="34" charset="0"/>
              </a:rPr>
              <a:t>[5] D. Praveen et al., “Crop yield forecasting,” Academia.edu. [Online]. Available: https://www.academia.edu/Documents/in/Crop_yield_forecasting. [Accessed: 24-Feb-2021]. </a:t>
            </a:r>
          </a:p>
          <a:p>
            <a:endParaRPr lang="en-US" sz="1800" b="0" strike="noStrike" spc="-1">
              <a:latin typeface="Arial" pitchFamily="34" charset="0"/>
            </a:endParaRPr>
          </a:p>
          <a:p>
            <a:r>
              <a:rPr lang="en-US" sz="1800" b="0" strike="noStrike" spc="-1">
                <a:latin typeface="Arial" pitchFamily="34" charset="0"/>
              </a:rPr>
              <a:t>[6] Mahendra N and PES College of Engineering, “Crop Prediction using Machine Learning Approaches,” Int. J. Eng. Res. Technol. (Ahmedabad), vol. V9, no. 08, 2020. </a:t>
            </a:r>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t>IT18186048-M.Anjanan</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err="1"/>
              <a:t>Bsc. Hons Information Technology specialization in Software Engineering</a:t>
            </a:r>
          </a:p>
        </p:txBody>
      </p:sp>
      <p:pic>
        <p:nvPicPr>
          <p:cNvPr id="9" name="Picture 8" descr="A picture containing person, person, indoor, wall&#10;&#10;Description automatically generated">
            <a:extLst>
              <a:ext uri="{FF2B5EF4-FFF2-40B4-BE49-F238E27FC236}">
                <a16:creationId xmlns:a16="http://schemas.microsoft.com/office/drawing/2014/main" id="{58D56C82-8ECC-4FCE-BB30-D32AC0A4F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128255"/>
            <a:ext cx="2077393" cy="2661208"/>
          </a:xfrm>
          <a:prstGeom prst="rect">
            <a:avLst/>
          </a:prstGeom>
        </p:spPr>
      </p:pic>
    </p:spTree>
    <p:extLst>
      <p:ext uri="{BB962C8B-B14F-4D97-AF65-F5344CB8AC3E}">
        <p14:creationId xmlns:p14="http://schemas.microsoft.com/office/powerpoint/2010/main" val="2181409990"/>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2000" y="-76200"/>
            <a:ext cx="8596668" cy="1826581"/>
          </a:xfrm>
        </p:spPr>
        <p:txBody>
          <a:bodyPr/>
          <a:lstStyle/>
          <a:p>
            <a:r>
              <a:rPr lang="en-US"/>
              <a:t>Introduction</a:t>
            </a:r>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963084" y="3581400"/>
            <a:ext cx="10363200" cy="2156048"/>
          </a:xfrm>
        </p:spPr>
        <p:txBody>
          <a:bodyPr>
            <a:normAutofit/>
          </a:bodyPr>
          <a:lstStyle/>
          <a:p>
            <a:endParaRPr lang="en-US"/>
          </a:p>
          <a:p>
            <a:pPr marL="342900" indent="-342900">
              <a:buFont typeface="Arial" pitchFamily="34" charset="0"/>
              <a:buChar char="•"/>
            </a:pPr>
            <a:r>
              <a:rPr lang="en-US"/>
              <a:t>Background/Research Gap – Farmers predicting a price for vegetable.</a:t>
            </a:r>
          </a:p>
          <a:p>
            <a:pPr marL="342900" indent="-342900">
              <a:buFont typeface="Arial" pitchFamily="34" charset="0"/>
              <a:buChar char="•"/>
            </a:pPr>
            <a:r>
              <a:rPr lang="en-US"/>
              <a:t>Research Question – How can farmers directly involve in predicting a price.</a:t>
            </a:r>
          </a:p>
          <a:p>
            <a:pPr marL="342900" indent="-342900">
              <a:buFont typeface="Arial" pitchFamily="34" charset="0"/>
              <a:buChar char="•"/>
            </a:pPr>
            <a:r>
              <a:rPr lang="en-US"/>
              <a:t>Specific and Sub Objectives – Creating a model to predict farmers price based on prediction.</a:t>
            </a:r>
          </a:p>
          <a:p>
            <a:endParaRPr lang="en-US"/>
          </a:p>
        </p:txBody>
      </p:sp>
    </p:spTree>
    <p:extLst>
      <p:ext uri="{BB962C8B-B14F-4D97-AF65-F5344CB8AC3E}">
        <p14:creationId xmlns:p14="http://schemas.microsoft.com/office/powerpoint/2010/main" val="1275283585"/>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a:t>Dynamic price prediction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fontScale="70000" lnSpcReduction="20000"/>
          </a:bodyPr>
          <a:lstStyle/>
          <a:p>
            <a:endParaRPr lang="en-US" sz="1800">
              <a:solidFill>
                <a:srgbClr val="262626"/>
              </a:solidFill>
              <a:effectLst/>
              <a:latin typeface="Calibri" panose="020f0502020204030204" pitchFamily="34" charset="0"/>
              <a:ea typeface="Calibri" panose="020f0502020204030204" pitchFamily="34" charset="0"/>
              <a:cs typeface="Arial" pitchFamily="34" charset="0"/>
            </a:endParaRPr>
          </a:p>
          <a:p>
            <a:r>
              <a:rPr lang="en-US" sz="2400" b="1">
                <a:solidFill>
                  <a:srgbClr val="262626"/>
                </a:solidFill>
                <a:latin typeface="Calibri" panose="020f0502020204030204" pitchFamily="34" charset="0"/>
                <a:ea typeface="Calibri" panose="020f0502020204030204" pitchFamily="34" charset="0"/>
                <a:cs typeface="Arial" pitchFamily="34" charset="0"/>
              </a:rPr>
              <a:t>Background</a:t>
            </a:r>
            <a:endParaRPr lang="en-US" sz="2400" b="1">
              <a:solidFill>
                <a:srgbClr val="262626"/>
              </a:solidFill>
              <a:effectLst/>
              <a:latin typeface="Calibri" panose="020f0502020204030204" pitchFamily="34" charset="0"/>
              <a:ea typeface="Calibri" panose="020f0502020204030204" pitchFamily="34" charset="0"/>
              <a:cs typeface="Arial" pitchFamily="34" charset="0"/>
            </a:endParaRPr>
          </a:p>
          <a:p>
            <a:pPr marL="0" indent="0">
              <a:buNone/>
            </a:pPr>
            <a:r>
              <a:rPr lang="en-US" sz="1800">
                <a:solidFill>
                  <a:srgbClr val="262626"/>
                </a:solidFill>
                <a:latin typeface="Calibri" panose="020f0502020204030204" pitchFamily="34" charset="0"/>
                <a:ea typeface="Calibri" panose="020f0502020204030204" pitchFamily="34" charset="0"/>
                <a:cs typeface="Arial" pitchFamily="34" charset="0"/>
              </a:rPr>
              <a:t>     Fixing a price for vegetable independent of retailer’s market price in the aim of benefiting farmers as well as consumers.</a:t>
            </a:r>
          </a:p>
          <a:p>
            <a:r>
              <a:rPr lang="en-US" sz="2400" b="1">
                <a:solidFill>
                  <a:srgbClr val="262626"/>
                </a:solidFill>
                <a:latin typeface="Calibri" panose="020f0502020204030204" pitchFamily="34" charset="0"/>
                <a:ea typeface="Calibri" panose="020f0502020204030204" pitchFamily="34" charset="0"/>
                <a:cs typeface="Arial" pitchFamily="34" charset="0"/>
              </a:rPr>
              <a:t>Research Gap</a:t>
            </a:r>
          </a:p>
          <a:p>
            <a:pPr marL="0" indent="0">
              <a:buNone/>
            </a:pPr>
            <a:r>
              <a:rPr lang="en-US" sz="1800">
                <a:solidFill>
                  <a:srgbClr val="262626"/>
                </a:solidFill>
                <a:latin typeface="Calibri" panose="020f0502020204030204" pitchFamily="34" charset="0"/>
                <a:cs typeface="Arial" pitchFamily="34" charset="0"/>
              </a:rPr>
              <a:t>    Mostly price is predicted using historical market price. Farmers never participate in suggesting the price</a:t>
            </a:r>
          </a:p>
          <a:p>
            <a:r>
              <a:rPr lang="en-US" sz="2400" b="1">
                <a:solidFill>
                  <a:srgbClr val="262626"/>
                </a:solidFill>
                <a:latin typeface="Calibri" panose="020f0502020204030204" pitchFamily="34" charset="0"/>
                <a:ea typeface="Calibri" panose="020f0502020204030204" pitchFamily="34" charset="0"/>
                <a:cs typeface="Arial" pitchFamily="34" charset="0"/>
              </a:rPr>
              <a:t>Research Question</a:t>
            </a:r>
          </a:p>
          <a:p>
            <a:pPr marL="0" indent="0">
              <a:buNone/>
            </a:pPr>
            <a:r>
              <a:rPr lang="en-US" sz="2800">
                <a:solidFill>
                  <a:srgbClr val="262626"/>
                </a:solidFill>
                <a:latin typeface="Calibri" panose="020f0502020204030204" pitchFamily="34" charset="0"/>
                <a:ea typeface="Calibri" panose="020f0502020204030204" pitchFamily="34" charset="0"/>
                <a:cs typeface="Arial" pitchFamily="34" charset="0"/>
              </a:rPr>
              <a:t>    </a:t>
            </a:r>
            <a:r>
              <a:rPr lang="en-US" sz="1800">
                <a:solidFill>
                  <a:srgbClr val="262626"/>
                </a:solidFill>
                <a:latin typeface="Calibri" panose="020f0502020204030204" pitchFamily="34" charset="0"/>
                <a:ea typeface="Calibri" panose="020f0502020204030204" pitchFamily="34" charset="0"/>
                <a:cs typeface="Arial" pitchFamily="34" charset="0"/>
              </a:rPr>
              <a:t>How can farmers fix a price on their own in an online platform?</a:t>
            </a:r>
          </a:p>
          <a:p>
            <a:pPr marL="0" indent="0">
              <a:buNone/>
            </a:pPr>
            <a:endParaRPr lang="en-US" sz="1600">
              <a:solidFill>
                <a:srgbClr val="262626"/>
              </a:solidFill>
              <a:latin typeface="Calibri" panose="020f0502020204030204" pitchFamily="34" charset="0"/>
              <a:ea typeface="Calibri" panose="020f0502020204030204" pitchFamily="34" charset="0"/>
              <a:cs typeface="Arial" pitchFamily="34" charset="0"/>
            </a:endParaRPr>
          </a:p>
          <a:p>
            <a:r>
              <a:rPr lang="en-US" sz="2400" b="1">
                <a:solidFill>
                  <a:srgbClr val="262626"/>
                </a:solidFill>
                <a:latin typeface="Calibri" panose="020f0502020204030204" pitchFamily="34" charset="0"/>
                <a:ea typeface="Calibri" panose="020f0502020204030204" pitchFamily="34" charset="0"/>
                <a:cs typeface="Arial" pitchFamily="34" charset="0"/>
              </a:rPr>
              <a:t>Solution and objectives</a:t>
            </a:r>
          </a:p>
          <a:p>
            <a:pPr marL="0" indent="0">
              <a:buNone/>
            </a:pPr>
            <a:r>
              <a:rPr lang="en-US" sz="2400" b="1">
                <a:solidFill>
                  <a:srgbClr val="262626"/>
                </a:solidFill>
                <a:latin typeface="Calibri" panose="020f0502020204030204" pitchFamily="34" charset="0"/>
                <a:ea typeface="Calibri" panose="020f0502020204030204" pitchFamily="34" charset="0"/>
                <a:cs typeface="Arial" pitchFamily="34" charset="0"/>
              </a:rPr>
              <a:t>   Provide a price that is derived from farmers who suggest prices.</a:t>
            </a:r>
          </a:p>
          <a:p>
            <a:pPr marL="0" indent="0">
              <a:buNone/>
            </a:pPr>
            <a:r>
              <a:rPr lang="en-US" sz="1600">
                <a:solidFill>
                  <a:srgbClr val="262626"/>
                </a:solidFill>
                <a:latin typeface="Calibri" panose="020f0502020204030204" pitchFamily="34" charset="0"/>
                <a:ea typeface="Calibri" panose="020f0502020204030204" pitchFamily="34" charset="0"/>
                <a:cs typeface="Arial" pitchFamily="34" charset="0"/>
              </a:rPr>
              <a:t>       </a:t>
            </a:r>
            <a:r>
              <a:rPr lang="en-US" sz="1800">
                <a:solidFill>
                  <a:srgbClr val="262626"/>
                </a:solidFill>
                <a:latin typeface="Calibri" panose="020f0502020204030204" pitchFamily="34" charset="0"/>
                <a:ea typeface="Calibri" panose="020f0502020204030204" pitchFamily="34" charset="0"/>
                <a:cs typeface="Arial" pitchFamily="34" charset="0"/>
              </a:rPr>
              <a:t>Getting suggestion from farmers for the vegetable price and  analyze them through machine learning model and provide predicted    price per day for vegetables</a:t>
            </a:r>
          </a:p>
          <a:p>
            <a:endParaRPr lang="en-US" sz="2400" b="1">
              <a:solidFill>
                <a:srgbClr val="262626"/>
              </a:solidFill>
              <a:latin typeface="Calibri" panose="020f0502020204030204" pitchFamily="34" charset="0"/>
              <a:ea typeface="Calibri" panose="020f0502020204030204" pitchFamily="34" charset="0"/>
              <a:cs typeface="Arial" pitchFamily="34" charset="0"/>
            </a:endParaRPr>
          </a:p>
        </p:txBody>
      </p:sp>
    </p:spTree>
    <p:extLst>
      <p:ext uri="{BB962C8B-B14F-4D97-AF65-F5344CB8AC3E}">
        <p14:creationId xmlns:p14="http://schemas.microsoft.com/office/powerpoint/2010/main" val="3658498589"/>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a:xfrm>
            <a:off x="707187" y="152400"/>
            <a:ext cx="8596668" cy="1826581"/>
          </a:xfrm>
        </p:spPr>
        <p:txBody>
          <a:bodyPr/>
          <a:lstStyle/>
          <a:p>
            <a:r>
              <a:rPr lang="en-US"/>
              <a:t>Research Methodology</a:t>
            </a:r>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a:xfrm>
            <a:off x="677335" y="3810000"/>
            <a:ext cx="8596668" cy="1577848"/>
          </a:xfrm>
        </p:spPr>
        <p:txBody>
          <a:bodyPr>
            <a:normAutofit fontScale="92500" lnSpcReduction="10000"/>
          </a:bodyPr>
          <a:lstStyle/>
          <a:p>
            <a:pPr marL="342900" indent="-342900">
              <a:buFont typeface="Arial" pitchFamily="34" charset="0"/>
              <a:buChar char="•"/>
            </a:pPr>
            <a:r>
              <a:rPr lang="en-US"/>
              <a:t>System Diagram </a:t>
            </a:r>
          </a:p>
          <a:p>
            <a:pPr marL="342900" indent="-342900">
              <a:buFont typeface="Arial" pitchFamily="34" charset="0"/>
              <a:buChar char="•"/>
            </a:pPr>
            <a:r>
              <a:rPr lang="en-US"/>
              <a:t>Technologies, techniques, algorithms to be used</a:t>
            </a:r>
          </a:p>
          <a:p>
            <a:pPr marL="342900" indent="-342900">
              <a:buFont typeface="Arial" pitchFamily="34" charset="0"/>
              <a:buChar char="•"/>
            </a:pPr>
            <a:r>
              <a:rPr lang="en-US"/>
              <a:t>System, personal, and software specification Requirements</a:t>
            </a:r>
          </a:p>
          <a:p>
            <a:pPr marL="342900" indent="-342900">
              <a:buFont typeface="Arial" pitchFamily="34" charset="0"/>
              <a:buChar char="•"/>
            </a:pPr>
            <a:r>
              <a:rPr lang="en-US"/>
              <a:t>WBS</a:t>
            </a:r>
          </a:p>
        </p:txBody>
      </p:sp>
    </p:spTree>
    <p:extLst>
      <p:ext uri="{BB962C8B-B14F-4D97-AF65-F5344CB8AC3E}">
        <p14:creationId xmlns:p14="http://schemas.microsoft.com/office/powerpoint/2010/main" val="247796917"/>
      </p:ext>
    </p:extLst>
  </p:cSld>
  <p:clrMapOvr>
    <a:masterClrMapping/>
  </p:clrMapOvr>
  <p:transition/>
  <p:timing/>
</p:sld>
</file>

<file path=ppt/tags/tag1.xml><?xml version="1.0" encoding="utf-8"?>
<p:tagLst xmlns:p="http://schemas.openxmlformats.org/presentationml/2006/main">
  <p:tag name="AS_NET" val="3.1.16"/>
  <p:tag name="AS_OS" val="Unix 5.4.0.1057"/>
  <p:tag name="AS_RELEASE_DATE" val="2021.04.14"/>
  <p:tag name="AS_TITLE" val="Aspose.Slides for .NET Standard 2.0"/>
  <p:tag name="AS_VERSION" val="21.4"/>
</p:tagLst>
</file>

<file path=ppt/theme/_rels/theme3.xml.rels>&#65279;<?xml version="1.0" encoding="utf-8" standalone="yes"?><Relationships xmlns="http://schemas.openxmlformats.org/package/2006/relationships"><Relationship Id="rId1" Type="http://schemas.openxmlformats.org/officeDocument/2006/relationships/image" Target="../media/image2.jpeg" /></Relationships>
</file>

<file path=ppt/theme/_rels/theme4.xml.rels>&#65279;<?xml version="1.0" encoding="utf-8" standalone="yes"?><Relationships xmlns="http://schemas.openxmlformats.org/package/2006/relationships"><Relationship Id="rId1" Type="http://schemas.openxmlformats.org/officeDocument/2006/relationships/image" Target="../media/image3.jpeg" /></Relationships>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Arial" pitchFamily="34" charset="0"/>
        <a:cs typeface="Arial" pitchFamily="34" charset="0"/>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Arial" pitchFamily="34" charset="0"/>
        <a:cs typeface="Arial" pitchFamily="34" charset="0"/>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r="http://schemas.openxmlformats.org/officeDocument/2006/relationships"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Arial" pitchFamily="34" charset="0"/>
        <a:cs typeface="Arial" pitchFamily="34" charset="0"/>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theme>
</file>

<file path=ppt/theme/theme4.xml><?xml version="1.0" encoding="utf-8"?>
<a:theme xmlns:r="http://schemas.openxmlformats.org/officeDocument/2006/relationships"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Arial" pitchFamily="34" charset="0"/>
        <a:cs typeface="Arial" pitchFamily="34" charset="0"/>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Arial" pitchFamily="34" charset="0"/>
        <a:cs typeface="Arial" pitchFamily="34" charset="0"/>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objectDefaults/>
  <a:extLst>
    <a:ext uri="{05A4C25C-085E-4340-85A3-A5531E510DB2}">
      <thm15:themeFamily xmlns:thm15="http://schemas.microsoft.com/office/thememl/2012/main" name="Ion Boardroom" id="{FC33163D-4339-46B1-8EED-24C834239D99}" vid="{B8502691-933B-45FE-8764-BA278511EF27}"/>
    </a:ext>
  </a:extLst>
</a:theme>
</file>

<file path=ppt/theme/theme5.xml><?xml version="1.0" encoding="utf-8"?>
<a:theme xmlns:r="http://schemas.openxmlformats.org/officeDocument/2006/relationships"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Arial" pitchFamily="34" charset="0"/>
        <a:cs typeface="Arial" pitchFamily="34" charset="0"/>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Arial" pitchFamily="34" charset="0"/>
        <a:cs typeface="Arial" pitchFamily="34" charset="0"/>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307</Paragraphs>
  <Slides>59</Slides>
  <Notes>1</Notes>
  <TotalTime>1</TotalTime>
  <HiddenSlides>0</HiddenSlides>
  <MMClips>0</MMClips>
  <ScaleCrop>0</ScaleCrop>
  <HeadingPairs>
    <vt:vector baseType="variant" size="6">
      <vt:variant>
        <vt:lpstr>Fonts used</vt:lpstr>
      </vt:variant>
      <vt:variant>
        <vt:i4>15</vt:i4>
      </vt:variant>
      <vt:variant>
        <vt:lpstr>Theme</vt:lpstr>
      </vt:variant>
      <vt:variant>
        <vt:i4>1</vt:i4>
      </vt:variant>
      <vt:variant>
        <vt:lpstr>Slide Titles</vt:lpstr>
      </vt:variant>
      <vt:variant>
        <vt:i4>59</vt:i4>
      </vt:variant>
    </vt:vector>
  </HeadingPairs>
  <TitlesOfParts>
    <vt:vector baseType="lpstr" size="75">
      <vt:lpstr>Arial</vt:lpstr>
      <vt:lpstr>Calibri</vt:lpstr>
      <vt:lpstr>Wingdings 3</vt:lpstr>
      <vt:lpstr>Trebuchet MS</vt:lpstr>
      <vt:lpstr>Latha</vt:lpstr>
      <vt:lpstr>Wingdings</vt:lpstr>
      <vt:lpstr>Times New Roman</vt:lpstr>
      <vt:lpstr>Wingdings 2</vt:lpstr>
      <vt:lpstr>Century Gothic</vt:lpstr>
      <vt:lpstr>Calibri Light</vt:lpstr>
      <vt:lpstr>Arial Rounded MT Bold</vt:lpstr>
      <vt:lpstr>Roboto</vt:lpstr>
      <vt:lpstr>Symbol</vt:lpstr>
      <vt:lpstr>Cambria</vt:lpstr>
      <vt:lpstr>Adobe Devanagari</vt:lpstr>
      <vt:lpstr>Office Theme</vt:lpstr>
      <vt:lpstr>E-commerce Platform for farmers</vt:lpstr>
      <vt:lpstr>Overall Project Description</vt:lpstr>
      <vt:lpstr>PowerPoint Presentation</vt:lpstr>
      <vt:lpstr>PowerPoint Presentation</vt:lpstr>
      <vt:lpstr>PowerPoint Presentation</vt:lpstr>
      <vt:lpstr>IT18186048-M.Anjanan</vt:lpstr>
      <vt:lpstr>Introduction</vt:lpstr>
      <vt:lpstr>Dynamic price prediction</vt:lpstr>
      <vt:lpstr>Research Methodology</vt:lpstr>
      <vt:lpstr>Algorithm and methods</vt:lpstr>
      <vt:lpstr>System Diagram</vt:lpstr>
      <vt:lpstr>WBS</vt:lpstr>
      <vt:lpstr>Technology</vt:lpstr>
      <vt:lpstr>Supportive information</vt:lpstr>
      <vt:lpstr>Commercialization </vt:lpstr>
      <vt:lpstr>Budget </vt:lpstr>
      <vt:lpstr>References</vt:lpstr>
      <vt:lpstr>E-Commerce Platform For Farmers</vt:lpstr>
      <vt:lpstr>	</vt:lpstr>
      <vt:lpstr>Introduction</vt:lpstr>
      <vt:lpstr>Research Problem</vt:lpstr>
      <vt:lpstr>Research Objective</vt:lpstr>
      <vt:lpstr>Introduction</vt:lpstr>
      <vt:lpstr>Research Gap</vt:lpstr>
      <vt:lpstr>Objectives</vt:lpstr>
      <vt:lpstr>Specific Objectives </vt:lpstr>
      <vt:lpstr>Research Methodology</vt:lpstr>
      <vt:lpstr>System Overview Diagram</vt:lpstr>
      <vt:lpstr>Research Gap</vt:lpstr>
      <vt:lpstr>Technologies </vt:lpstr>
      <vt:lpstr>Gantt Chat</vt:lpstr>
      <vt:lpstr>Budget</vt:lpstr>
      <vt:lpstr>References</vt:lpstr>
      <vt:lpstr>E-Commerce Platform for Farmers</vt:lpstr>
      <vt:lpstr>Introduction</vt:lpstr>
      <vt:lpstr>Main Components</vt:lpstr>
      <vt:lpstr>Research Objectives</vt:lpstr>
      <vt:lpstr>Research Gap</vt:lpstr>
      <vt:lpstr>Functional Requirement</vt:lpstr>
      <vt:lpstr>Non-Functional Requirement</vt:lpstr>
      <vt:lpstr>Technologies</vt:lpstr>
      <vt:lpstr>PowerPoint Presentation</vt:lpstr>
      <vt:lpstr>Methodology</vt:lpstr>
      <vt:lpstr>Data Preprocessing </vt:lpstr>
      <vt:lpstr>Work Breakdown Structure</vt:lpstr>
      <vt:lpstr>References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vt:lpstr>
      <vt:lpstr>PowerPoint Presentation</vt:lpstr>
      <vt:lpstr>Commercialization</vt:lpstr>
      <vt:lpstr>PowerPoint Presentation</vt:lpstr>
    </vt:vector>
  </TitlesOfParts>
  <LinksUpToDate>0</LinksUpToDate>
  <SharedDoc>0</SharedDoc>
  <HyperlinksChanged>0</HyperlinksChanged>
  <Application>Aspose.Slides for .NET</Application>
  <AppVersion>21.0400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2021-11-05T15:57:12.424</cp:lastPrinted>
  <dcterms:created xsi:type="dcterms:W3CDTF">2021-11-05T15:57:12Z</dcterms:created>
  <dcterms:modified xsi:type="dcterms:W3CDTF">2021-11-05T15:57:21Z</dcterms:modified>
</cp:coreProperties>
</file>